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90" r:id="rId4"/>
    <p:sldId id="291" r:id="rId5"/>
    <p:sldId id="293" r:id="rId6"/>
    <p:sldId id="300" r:id="rId7"/>
    <p:sldId id="295" r:id="rId8"/>
    <p:sldId id="296" r:id="rId9"/>
    <p:sldId id="256" r:id="rId10"/>
    <p:sldId id="292" r:id="rId11"/>
    <p:sldId id="297" r:id="rId12"/>
    <p:sldId id="299" r:id="rId13"/>
    <p:sldId id="289" r:id="rId14"/>
  </p:sldIdLst>
  <p:sldSz cx="12192000" cy="6858000"/>
  <p:notesSz cx="6858000" cy="9144000"/>
  <p:embeddedFontLst>
    <p:embeddedFont>
      <p:font typeface="Poppins Bold" panose="00000800000000000000" charset="0"/>
      <p:regular r:id="rId16"/>
      <p:bold r:id="rId17"/>
    </p:embeddedFont>
    <p:embeddedFont>
      <p:font typeface="Poppins Medium" panose="000006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CE25FA4-38C6-407A-8E8C-03B7420B1CD0}">
          <p14:sldIdLst>
            <p14:sldId id="290"/>
          </p14:sldIdLst>
        </p14:section>
        <p14:section name="Content" id="{C61F6CBD-88BD-4F0E-97FD-550D9D03C58C}">
          <p14:sldIdLst>
            <p14:sldId id="291"/>
            <p14:sldId id="293"/>
            <p14:sldId id="300"/>
            <p14:sldId id="295"/>
            <p14:sldId id="296"/>
            <p14:sldId id="256"/>
            <p14:sldId id="292"/>
            <p14:sldId id="297"/>
            <p14:sldId id="299"/>
          </p14:sldIdLst>
        </p14:section>
        <p14:section name="Closing" id="{5A9479F4-33F9-4AAB-A5BD-3D7CE743813C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5DBE8-4DD1-4B1F-BFC9-FF128169D98F}" v="10" dt="2025-06-17T13:22:47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96" y="102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en Mahoney" userId="0a4b5a32-a7e6-48b6-a426-c10cc2810df3" providerId="ADAL" clId="{39E56A11-D7FE-4C63-B5B8-D4E3EF45ADCC}"/>
    <pc:docChg chg="undo custSel addSld modSld modSection">
      <pc:chgData name="Kellen Mahoney" userId="0a4b5a32-a7e6-48b6-a426-c10cc2810df3" providerId="ADAL" clId="{39E56A11-D7FE-4C63-B5B8-D4E3EF45ADCC}" dt="2025-06-13T18:36:54.493" v="533" actId="1076"/>
      <pc:docMkLst>
        <pc:docMk/>
      </pc:docMkLst>
      <pc:sldChg chg="modSp mod">
        <pc:chgData name="Kellen Mahoney" userId="0a4b5a32-a7e6-48b6-a426-c10cc2810df3" providerId="ADAL" clId="{39E56A11-D7FE-4C63-B5B8-D4E3EF45ADCC}" dt="2025-06-13T18:28:06.073" v="82" actId="20577"/>
        <pc:sldMkLst>
          <pc:docMk/>
          <pc:sldMk cId="2811612876" sldId="293"/>
        </pc:sldMkLst>
        <pc:graphicFrameChg chg="modGraphic">
          <ac:chgData name="Kellen Mahoney" userId="0a4b5a32-a7e6-48b6-a426-c10cc2810df3" providerId="ADAL" clId="{39E56A11-D7FE-4C63-B5B8-D4E3EF45ADCC}" dt="2025-06-13T18:28:06.073" v="82" actId="20577"/>
          <ac:graphicFrameMkLst>
            <pc:docMk/>
            <pc:sldMk cId="2811612876" sldId="293"/>
            <ac:graphicFrameMk id="28" creationId="{884996CE-35B8-73D2-5FFF-16499E74BAB4}"/>
          </ac:graphicFrameMkLst>
        </pc:graphicFrameChg>
      </pc:sldChg>
      <pc:sldChg chg="addSp modSp mod">
        <pc:chgData name="Kellen Mahoney" userId="0a4b5a32-a7e6-48b6-a426-c10cc2810df3" providerId="ADAL" clId="{39E56A11-D7FE-4C63-B5B8-D4E3EF45ADCC}" dt="2025-06-13T18:36:54.493" v="533" actId="1076"/>
        <pc:sldMkLst>
          <pc:docMk/>
          <pc:sldMk cId="3850715878" sldId="297"/>
        </pc:sldMkLst>
        <pc:spChg chg="add mod">
          <ac:chgData name="Kellen Mahoney" userId="0a4b5a32-a7e6-48b6-a426-c10cc2810df3" providerId="ADAL" clId="{39E56A11-D7FE-4C63-B5B8-D4E3EF45ADCC}" dt="2025-06-13T18:36:24.252" v="411" actId="1036"/>
          <ac:spMkLst>
            <pc:docMk/>
            <pc:sldMk cId="3850715878" sldId="297"/>
            <ac:spMk id="2" creationId="{D691573F-5658-98F2-AE9B-A48B69272F40}"/>
          </ac:spMkLst>
        </pc:spChg>
        <pc:spChg chg="mod">
          <ac:chgData name="Kellen Mahoney" userId="0a4b5a32-a7e6-48b6-a426-c10cc2810df3" providerId="ADAL" clId="{39E56A11-D7FE-4C63-B5B8-D4E3EF45ADCC}" dt="2025-06-13T18:23:23.157" v="49" actId="122"/>
          <ac:spMkLst>
            <pc:docMk/>
            <pc:sldMk cId="3850715878" sldId="297"/>
            <ac:spMk id="3" creationId="{D1D5028E-C000-E0FB-80C2-06446E29D1E6}"/>
          </ac:spMkLst>
        </pc:spChg>
        <pc:spChg chg="add mod">
          <ac:chgData name="Kellen Mahoney" userId="0a4b5a32-a7e6-48b6-a426-c10cc2810df3" providerId="ADAL" clId="{39E56A11-D7FE-4C63-B5B8-D4E3EF45ADCC}" dt="2025-06-13T18:24:43.166" v="79" actId="1035"/>
          <ac:spMkLst>
            <pc:docMk/>
            <pc:sldMk cId="3850715878" sldId="297"/>
            <ac:spMk id="5" creationId="{AF2D6106-63DB-BAF1-A885-FB578FFCA212}"/>
          </ac:spMkLst>
        </pc:spChg>
        <pc:spChg chg="add mod">
          <ac:chgData name="Kellen Mahoney" userId="0a4b5a32-a7e6-48b6-a426-c10cc2810df3" providerId="ADAL" clId="{39E56A11-D7FE-4C63-B5B8-D4E3EF45ADCC}" dt="2025-06-13T18:36:54.493" v="533" actId="1076"/>
          <ac:spMkLst>
            <pc:docMk/>
            <pc:sldMk cId="3850715878" sldId="297"/>
            <ac:spMk id="6" creationId="{058A5662-DDEC-90AE-5F33-BBB03076EE3F}"/>
          </ac:spMkLst>
        </pc:spChg>
        <pc:spChg chg="mod">
          <ac:chgData name="Kellen Mahoney" userId="0a4b5a32-a7e6-48b6-a426-c10cc2810df3" providerId="ADAL" clId="{39E56A11-D7FE-4C63-B5B8-D4E3EF45ADCC}" dt="2025-06-13T18:36:24.252" v="411" actId="1036"/>
          <ac:spMkLst>
            <pc:docMk/>
            <pc:sldMk cId="3850715878" sldId="297"/>
            <ac:spMk id="12" creationId="{82D84EDA-0C23-9315-0AB1-1BFFBC23DAE1}"/>
          </ac:spMkLst>
        </pc:spChg>
        <pc:picChg chg="mod">
          <ac:chgData name="Kellen Mahoney" userId="0a4b5a32-a7e6-48b6-a426-c10cc2810df3" providerId="ADAL" clId="{39E56A11-D7FE-4C63-B5B8-D4E3EF45ADCC}" dt="2025-06-13T18:25:13.025" v="80" actId="12789"/>
          <ac:picMkLst>
            <pc:docMk/>
            <pc:sldMk cId="3850715878" sldId="297"/>
            <ac:picMk id="8" creationId="{14C05FC0-3DF2-F125-31F1-6EE691110821}"/>
          </ac:picMkLst>
        </pc:picChg>
        <pc:picChg chg="mod">
          <ac:chgData name="Kellen Mahoney" userId="0a4b5a32-a7e6-48b6-a426-c10cc2810df3" providerId="ADAL" clId="{39E56A11-D7FE-4C63-B5B8-D4E3EF45ADCC}" dt="2025-06-13T18:36:24.252" v="411" actId="1036"/>
          <ac:picMkLst>
            <pc:docMk/>
            <pc:sldMk cId="3850715878" sldId="297"/>
            <ac:picMk id="14" creationId="{C9BBB745-D724-50FD-2EA6-5251E9DDC65A}"/>
          </ac:picMkLst>
        </pc:picChg>
        <pc:picChg chg="add mod">
          <ac:chgData name="Kellen Mahoney" userId="0a4b5a32-a7e6-48b6-a426-c10cc2810df3" providerId="ADAL" clId="{39E56A11-D7FE-4C63-B5B8-D4E3EF45ADCC}" dt="2025-06-13T18:36:24.252" v="411" actId="1036"/>
          <ac:picMkLst>
            <pc:docMk/>
            <pc:sldMk cId="3850715878" sldId="297"/>
            <ac:picMk id="1026" creationId="{BEFA0DEF-198C-5B07-2AE7-5E6779E5AAEB}"/>
          </ac:picMkLst>
        </pc:picChg>
        <pc:picChg chg="add mod">
          <ac:chgData name="Kellen Mahoney" userId="0a4b5a32-a7e6-48b6-a426-c10cc2810df3" providerId="ADAL" clId="{39E56A11-D7FE-4C63-B5B8-D4E3EF45ADCC}" dt="2025-06-13T18:25:13.025" v="80" actId="12789"/>
          <ac:picMkLst>
            <pc:docMk/>
            <pc:sldMk cId="3850715878" sldId="297"/>
            <ac:picMk id="1028" creationId="{3F0BA553-FAC0-BD46-25FE-128E1619592F}"/>
          </ac:picMkLst>
        </pc:picChg>
      </pc:sldChg>
      <pc:sldChg chg="addSp delSp modSp add mod">
        <pc:chgData name="Kellen Mahoney" userId="0a4b5a32-a7e6-48b6-a426-c10cc2810df3" providerId="ADAL" clId="{39E56A11-D7FE-4C63-B5B8-D4E3EF45ADCC}" dt="2025-06-13T18:36:07.879" v="387" actId="20577"/>
        <pc:sldMkLst>
          <pc:docMk/>
          <pc:sldMk cId="2766960679" sldId="299"/>
        </pc:sldMkLst>
        <pc:spChg chg="add mod">
          <ac:chgData name="Kellen Mahoney" userId="0a4b5a32-a7e6-48b6-a426-c10cc2810df3" providerId="ADAL" clId="{39E56A11-D7FE-4C63-B5B8-D4E3EF45ADCC}" dt="2025-06-13T18:32:14.941" v="130" actId="20577"/>
          <ac:spMkLst>
            <pc:docMk/>
            <pc:sldMk cId="2766960679" sldId="299"/>
            <ac:spMk id="7" creationId="{FC3CFDC8-A987-7731-DC41-A06F65CE1B7C}"/>
          </ac:spMkLst>
        </pc:spChg>
        <pc:spChg chg="add mod">
          <ac:chgData name="Kellen Mahoney" userId="0a4b5a32-a7e6-48b6-a426-c10cc2810df3" providerId="ADAL" clId="{39E56A11-D7FE-4C63-B5B8-D4E3EF45ADCC}" dt="2025-06-13T18:33:59.016" v="228" actId="1076"/>
          <ac:spMkLst>
            <pc:docMk/>
            <pc:sldMk cId="2766960679" sldId="299"/>
            <ac:spMk id="13" creationId="{2857B503-72AD-BBFE-1634-7E78905266D5}"/>
          </ac:spMkLst>
        </pc:spChg>
        <pc:spChg chg="add mod">
          <ac:chgData name="Kellen Mahoney" userId="0a4b5a32-a7e6-48b6-a426-c10cc2810df3" providerId="ADAL" clId="{39E56A11-D7FE-4C63-B5B8-D4E3EF45ADCC}" dt="2025-06-13T18:36:07.879" v="387" actId="20577"/>
          <ac:spMkLst>
            <pc:docMk/>
            <pc:sldMk cId="2766960679" sldId="299"/>
            <ac:spMk id="16" creationId="{D7481525-03DC-FC2B-93FA-BAFEB41CD64B}"/>
          </ac:spMkLst>
        </pc:spChg>
        <pc:picChg chg="add mod">
          <ac:chgData name="Kellen Mahoney" userId="0a4b5a32-a7e6-48b6-a426-c10cc2810df3" providerId="ADAL" clId="{39E56A11-D7FE-4C63-B5B8-D4E3EF45ADCC}" dt="2025-06-13T18:31:23.437" v="99" actId="1076"/>
          <ac:picMkLst>
            <pc:docMk/>
            <pc:sldMk cId="2766960679" sldId="299"/>
            <ac:picMk id="2050" creationId="{ADE5F997-6ECE-E4CB-6623-4F0EDA6E8F16}"/>
          </ac:picMkLst>
        </pc:picChg>
        <pc:picChg chg="add mod">
          <ac:chgData name="Kellen Mahoney" userId="0a4b5a32-a7e6-48b6-a426-c10cc2810df3" providerId="ADAL" clId="{39E56A11-D7FE-4C63-B5B8-D4E3EF45ADCC}" dt="2025-06-13T18:33:02.998" v="137" actId="1076"/>
          <ac:picMkLst>
            <pc:docMk/>
            <pc:sldMk cId="2766960679" sldId="299"/>
            <ac:picMk id="2056" creationId="{88752648-6E4B-8DA4-9AD7-774972E31964}"/>
          </ac:picMkLst>
        </pc:picChg>
      </pc:sldChg>
    </pc:docChg>
  </pc:docChgLst>
  <pc:docChgLst>
    <pc:chgData name="Kellen Mahoney" userId="0a4b5a32-a7e6-48b6-a426-c10cc2810df3" providerId="ADAL" clId="{7035DBE8-4DD1-4B1F-BFC9-FF128169D98F}"/>
    <pc:docChg chg="addSld delSld modSld modSection">
      <pc:chgData name="Kellen Mahoney" userId="0a4b5a32-a7e6-48b6-a426-c10cc2810df3" providerId="ADAL" clId="{7035DBE8-4DD1-4B1F-BFC9-FF128169D98F}" dt="2025-06-17T13:22:53.397" v="12" actId="2696"/>
      <pc:docMkLst>
        <pc:docMk/>
      </pc:docMkLst>
      <pc:sldChg chg="del">
        <pc:chgData name="Kellen Mahoney" userId="0a4b5a32-a7e6-48b6-a426-c10cc2810df3" providerId="ADAL" clId="{7035DBE8-4DD1-4B1F-BFC9-FF128169D98F}" dt="2025-06-17T13:22:53.397" v="12" actId="2696"/>
        <pc:sldMkLst>
          <pc:docMk/>
          <pc:sldMk cId="4179248817" sldId="298"/>
        </pc:sldMkLst>
      </pc:sldChg>
      <pc:sldChg chg="delSp modSp add mod">
        <pc:chgData name="Kellen Mahoney" userId="0a4b5a32-a7e6-48b6-a426-c10cc2810df3" providerId="ADAL" clId="{7035DBE8-4DD1-4B1F-BFC9-FF128169D98F}" dt="2025-06-17T13:22:47.015" v="11" actId="1038"/>
        <pc:sldMkLst>
          <pc:docMk/>
          <pc:sldMk cId="614004168" sldId="300"/>
        </pc:sldMkLst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4" creationId="{616F810D-7EA4-E49F-B34B-A106F91C7F8C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8" creationId="{7DDAFE6D-3F66-144C-A1AF-C9EC548ADFAE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31" creationId="{B10A0D60-3B5D-3CAC-8493-C5B66894DC69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34" creationId="{99887923-A4CD-8A6C-21B2-547EB30B64D8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38" creationId="{3FC1D2BF-25B7-B38D-DC83-CD9D0C0DD483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49" creationId="{2FFE9A1D-1E0B-872B-729B-F722A947B2A1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51" creationId="{564AB7B9-3B26-38A4-017F-0A8022369AA0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52" creationId="{1886DC91-380F-8062-E1C4-23FA6FAC4DC5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65" creationId="{A19927A2-9419-511E-1F9B-24E8B0EA64CD}"/>
          </ac:spMkLst>
        </pc:spChg>
        <pc:spChg chg="mod">
          <ac:chgData name="Kellen Mahoney" userId="0a4b5a32-a7e6-48b6-a426-c10cc2810df3" providerId="ADAL" clId="{7035DBE8-4DD1-4B1F-BFC9-FF128169D98F}" dt="2025-06-17T13:21:47.029" v="2" actId="20577"/>
          <ac:spMkLst>
            <pc:docMk/>
            <pc:sldMk cId="614004168" sldId="300"/>
            <ac:spMk id="67" creationId="{5065DF65-9038-E53E-DCBA-532EF19993BF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68" creationId="{6F60BAEC-A74C-D3FD-CA44-6638B36E2DDC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70" creationId="{5645B938-1F18-1612-D375-995048F0F402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72" creationId="{E777A98C-29FF-78B0-A829-A341D435773C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74" creationId="{582497ED-53DC-4A80-3594-9903A919E08D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75" creationId="{91A17EED-2876-6654-C508-63D6ADE0F6E7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78" creationId="{D6B63D99-F9FB-BF61-396D-0D7D2EFC29FD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81" creationId="{A7B29539-C566-64B5-C919-7304F9CFBC4C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84" creationId="{7C9EC0CF-CF25-4262-6A21-141689C6270C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85" creationId="{E3A704CC-0F40-03F4-AB77-678817635898}"/>
          </ac:spMkLst>
        </pc:spChg>
        <pc:spChg chg="mod">
          <ac:chgData name="Kellen Mahoney" userId="0a4b5a32-a7e6-48b6-a426-c10cc2810df3" providerId="ADAL" clId="{7035DBE8-4DD1-4B1F-BFC9-FF128169D98F}" dt="2025-06-17T13:22:47.015" v="11" actId="1038"/>
          <ac:spMkLst>
            <pc:docMk/>
            <pc:sldMk cId="614004168" sldId="300"/>
            <ac:spMk id="88" creationId="{22600DC7-EA0B-9BDC-046C-BFB2FC8BCFA4}"/>
          </ac:spMkLst>
        </pc:spChg>
        <pc:spChg chg="mod">
          <ac:chgData name="Kellen Mahoney" userId="0a4b5a32-a7e6-48b6-a426-c10cc2810df3" providerId="ADAL" clId="{7035DBE8-4DD1-4B1F-BFC9-FF128169D98F}" dt="2025-06-17T13:21:43.303" v="1" actId="338"/>
          <ac:spMkLst>
            <pc:docMk/>
            <pc:sldMk cId="614004168" sldId="300"/>
            <ac:spMk id="97" creationId="{5816E014-B3DE-48C0-2269-74C8D16347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299E0-C8A0-4DBB-B0EB-AA62E7091F9E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209A-473C-4795-9A33-8A0F17B6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9E368-79F5-4C39-9785-1578E3BFC5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45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8209A-473C-4795-9A33-8A0F17B66E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0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8209A-473C-4795-9A33-8A0F17B66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4B94B-42CE-1AF6-A8AC-0EE21533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4000" kern="1200" dirty="0">
                <a:solidFill>
                  <a:srgbClr val="0B928E"/>
                </a:solidFill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86AE5-CA69-2DA5-263D-596E87E3C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kern="1200" dirty="0">
                <a:solidFill>
                  <a:srgbClr val="726F6F"/>
                </a:solidFill>
                <a:latin typeface="Poppins Medium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199-5FC1-B7FF-FF47-1DF14A07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B692-CAE9-2BC8-0C00-54FFE1E5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0C97-BF3D-B9D3-A131-9439281C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EEDA7B3-3ACD-98BC-3B30-53B35BCC5147}"/>
              </a:ext>
            </a:extLst>
          </p:cNvPr>
          <p:cNvGrpSpPr/>
          <p:nvPr userDrawn="1"/>
        </p:nvGrpSpPr>
        <p:grpSpPr>
          <a:xfrm>
            <a:off x="1118162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C51386D1-B5A0-C675-4B26-8C2F616D5BBC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4C4FBDC-CD4D-D9C5-E512-4146985A6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D5743-ACB2-3E38-94EE-49E418E24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2396D-5142-1A77-B395-9F9826F9E6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3EBA9-DF94-07DF-C5FE-9134802A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BA9C3-E6E6-DD89-5A13-A587BD50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E0A2-3A1D-163D-6E9C-C0470962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341F0-3E7B-EE9C-5733-ADF7FA75F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A9158-EABB-3055-4BDA-D8BB84B39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0D1B5-812D-B957-4849-D2B09FD9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63AC-54C6-B958-C334-03AD8FBB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A5A00-0E81-7DBB-014E-87749D8E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3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4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ECD9-2D88-EC84-3D6A-230E41B5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>
            <a:lvl1pPr>
              <a:defRPr kumimoji="0" lang="en-US" sz="4336" b="0" i="0" u="none" strike="noStrike" kern="1200" cap="none" spc="0" normalizeH="0" baseline="0" dirty="0">
                <a:ln>
                  <a:noFill/>
                </a:ln>
                <a:solidFill>
                  <a:srgbClr val="0B928E"/>
                </a:solidFill>
                <a:effectLst/>
                <a:uLnTx/>
                <a:uFillTx/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CE35-8554-82D3-3E38-330D3E4A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4E354-3BD9-A830-03F1-4CE3DFAD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9B8C-E2D4-AC7C-249C-21FC80EC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A1F4-DEE7-B424-711B-110142CA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D51BE99-9EDE-C6B3-F889-95694CD63A68}"/>
              </a:ext>
            </a:extLst>
          </p:cNvPr>
          <p:cNvGrpSpPr/>
          <p:nvPr userDrawn="1"/>
        </p:nvGrpSpPr>
        <p:grpSpPr>
          <a:xfrm>
            <a:off x="1118162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93B1D68-CB46-2DCF-17A1-7F1173EE9351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C259A73-E88F-A988-349D-D02729518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1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8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lines&#10;&#10;Description automatically generated">
            <a:extLst>
              <a:ext uri="{FF2B5EF4-FFF2-40B4-BE49-F238E27FC236}">
                <a16:creationId xmlns:a16="http://schemas.microsoft.com/office/drawing/2014/main" id="{BBED2E0F-C75D-0FB0-6105-E1B0887EF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9"/>
          <a:stretch/>
        </p:blipFill>
        <p:spPr>
          <a:xfrm rot="10800000">
            <a:off x="0" y="0"/>
            <a:ext cx="12197318" cy="3429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0741367" y="750118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82BC42E-337D-DFB9-68B3-8D77AE8AB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761" y="4765607"/>
            <a:ext cx="7813290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Subhead title for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4E95-7407-00FF-8392-D2C166709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760" y="3613660"/>
            <a:ext cx="7813290" cy="1159307"/>
          </a:xfrm>
          <a:prstGeom prst="rect">
            <a:avLst/>
          </a:prstGeom>
        </p:spPr>
        <p:txBody>
          <a:bodyPr rIns="914400" anchor="b" anchorCtr="0">
            <a:normAutofit/>
          </a:bodyPr>
          <a:lstStyle>
            <a:lvl1pPr>
              <a:lnSpc>
                <a:spcPct val="80000"/>
              </a:lnSpc>
              <a:defRPr sz="34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5BFFF836-895A-08CC-3A71-172327C5F84F}"/>
              </a:ext>
            </a:extLst>
          </p:cNvPr>
          <p:cNvSpPr/>
          <p:nvPr userDrawn="1"/>
        </p:nvSpPr>
        <p:spPr>
          <a:xfrm rot="5400000">
            <a:off x="0" y="4250463"/>
            <a:ext cx="395856" cy="39585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750A82-5F83-E8F8-A9E8-710EB767DF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91098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9631BE-8F61-2C50-D060-A38DD96A49DD}"/>
              </a:ext>
            </a:extLst>
          </p:cNvPr>
          <p:cNvSpPr/>
          <p:nvPr userDrawn="1"/>
        </p:nvSpPr>
        <p:spPr>
          <a:xfrm>
            <a:off x="0" y="3783647"/>
            <a:ext cx="14859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2CE5C-647D-F5DC-ECA7-F91526C043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1580" y="2102367"/>
            <a:ext cx="3371850" cy="3583293"/>
          </a:xfrm>
          <a:custGeom>
            <a:avLst/>
            <a:gdLst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707746"/>
              <a:gd name="connsiteX1" fmla="*/ 560081 w 3360420"/>
              <a:gd name="connsiteY1" fmla="*/ 0 h 3707746"/>
              <a:gd name="connsiteX2" fmla="*/ 2800339 w 3360420"/>
              <a:gd name="connsiteY2" fmla="*/ 0 h 3707746"/>
              <a:gd name="connsiteX3" fmla="*/ 3360420 w 3360420"/>
              <a:gd name="connsiteY3" fmla="*/ 560081 h 3707746"/>
              <a:gd name="connsiteX4" fmla="*/ 3360420 w 3360420"/>
              <a:gd name="connsiteY4" fmla="*/ 3583282 h 3707746"/>
              <a:gd name="connsiteX5" fmla="*/ 2800339 w 3360420"/>
              <a:gd name="connsiteY5" fmla="*/ 3583293 h 3707746"/>
              <a:gd name="connsiteX6" fmla="*/ 560081 w 3360420"/>
              <a:gd name="connsiteY6" fmla="*/ 3583293 h 3707746"/>
              <a:gd name="connsiteX7" fmla="*/ 0 w 3360420"/>
              <a:gd name="connsiteY7" fmla="*/ 3023212 h 3707746"/>
              <a:gd name="connsiteX8" fmla="*/ 0 w 3360420"/>
              <a:gd name="connsiteY8" fmla="*/ 560081 h 3707746"/>
              <a:gd name="connsiteX0" fmla="*/ 0 w 3360420"/>
              <a:gd name="connsiteY0" fmla="*/ 560081 h 3707746"/>
              <a:gd name="connsiteX1" fmla="*/ 560081 w 3360420"/>
              <a:gd name="connsiteY1" fmla="*/ 0 h 3707746"/>
              <a:gd name="connsiteX2" fmla="*/ 2800339 w 3360420"/>
              <a:gd name="connsiteY2" fmla="*/ 0 h 3707746"/>
              <a:gd name="connsiteX3" fmla="*/ 3360420 w 3360420"/>
              <a:gd name="connsiteY3" fmla="*/ 560081 h 3707746"/>
              <a:gd name="connsiteX4" fmla="*/ 3360420 w 3360420"/>
              <a:gd name="connsiteY4" fmla="*/ 3583282 h 3707746"/>
              <a:gd name="connsiteX5" fmla="*/ 1885939 w 3360420"/>
              <a:gd name="connsiteY5" fmla="*/ 3583293 h 3707746"/>
              <a:gd name="connsiteX6" fmla="*/ 560081 w 3360420"/>
              <a:gd name="connsiteY6" fmla="*/ 3583293 h 3707746"/>
              <a:gd name="connsiteX7" fmla="*/ 0 w 3360420"/>
              <a:gd name="connsiteY7" fmla="*/ 3023212 h 3707746"/>
              <a:gd name="connsiteX8" fmla="*/ 0 w 3360420"/>
              <a:gd name="connsiteY8" fmla="*/ 560081 h 3707746"/>
              <a:gd name="connsiteX0" fmla="*/ 0 w 3360420"/>
              <a:gd name="connsiteY0" fmla="*/ 560081 h 3832441"/>
              <a:gd name="connsiteX1" fmla="*/ 560081 w 3360420"/>
              <a:gd name="connsiteY1" fmla="*/ 0 h 3832441"/>
              <a:gd name="connsiteX2" fmla="*/ 2800339 w 3360420"/>
              <a:gd name="connsiteY2" fmla="*/ 0 h 3832441"/>
              <a:gd name="connsiteX3" fmla="*/ 3360420 w 3360420"/>
              <a:gd name="connsiteY3" fmla="*/ 560081 h 3832441"/>
              <a:gd name="connsiteX4" fmla="*/ 3360420 w 3360420"/>
              <a:gd name="connsiteY4" fmla="*/ 3583282 h 3832441"/>
              <a:gd name="connsiteX5" fmla="*/ 1885939 w 3360420"/>
              <a:gd name="connsiteY5" fmla="*/ 3583293 h 3832441"/>
              <a:gd name="connsiteX6" fmla="*/ 560081 w 3360420"/>
              <a:gd name="connsiteY6" fmla="*/ 3583293 h 3832441"/>
              <a:gd name="connsiteX7" fmla="*/ 0 w 3360420"/>
              <a:gd name="connsiteY7" fmla="*/ 3023212 h 3832441"/>
              <a:gd name="connsiteX8" fmla="*/ 0 w 3360420"/>
              <a:gd name="connsiteY8" fmla="*/ 560081 h 3832441"/>
              <a:gd name="connsiteX0" fmla="*/ 0 w 3360420"/>
              <a:gd name="connsiteY0" fmla="*/ 560081 h 3807226"/>
              <a:gd name="connsiteX1" fmla="*/ 560081 w 3360420"/>
              <a:gd name="connsiteY1" fmla="*/ 0 h 3807226"/>
              <a:gd name="connsiteX2" fmla="*/ 2800339 w 3360420"/>
              <a:gd name="connsiteY2" fmla="*/ 0 h 3807226"/>
              <a:gd name="connsiteX3" fmla="*/ 3360420 w 3360420"/>
              <a:gd name="connsiteY3" fmla="*/ 560081 h 3807226"/>
              <a:gd name="connsiteX4" fmla="*/ 3360420 w 3360420"/>
              <a:gd name="connsiteY4" fmla="*/ 3583282 h 3807226"/>
              <a:gd name="connsiteX5" fmla="*/ 1885939 w 3360420"/>
              <a:gd name="connsiteY5" fmla="*/ 3583293 h 3807226"/>
              <a:gd name="connsiteX6" fmla="*/ 560081 w 3360420"/>
              <a:gd name="connsiteY6" fmla="*/ 3583293 h 3807226"/>
              <a:gd name="connsiteX7" fmla="*/ 0 w 3360420"/>
              <a:gd name="connsiteY7" fmla="*/ 3023212 h 3807226"/>
              <a:gd name="connsiteX8" fmla="*/ 0 w 3360420"/>
              <a:gd name="connsiteY8" fmla="*/ 560081 h 3807226"/>
              <a:gd name="connsiteX0" fmla="*/ 0 w 3360420"/>
              <a:gd name="connsiteY0" fmla="*/ 560081 h 4031166"/>
              <a:gd name="connsiteX1" fmla="*/ 560081 w 3360420"/>
              <a:gd name="connsiteY1" fmla="*/ 0 h 4031166"/>
              <a:gd name="connsiteX2" fmla="*/ 2800339 w 3360420"/>
              <a:gd name="connsiteY2" fmla="*/ 0 h 4031166"/>
              <a:gd name="connsiteX3" fmla="*/ 3360420 w 3360420"/>
              <a:gd name="connsiteY3" fmla="*/ 560081 h 4031166"/>
              <a:gd name="connsiteX4" fmla="*/ 3360420 w 3360420"/>
              <a:gd name="connsiteY4" fmla="*/ 3583282 h 4031166"/>
              <a:gd name="connsiteX5" fmla="*/ 1885939 w 3360420"/>
              <a:gd name="connsiteY5" fmla="*/ 3583293 h 4031166"/>
              <a:gd name="connsiteX6" fmla="*/ 560081 w 3360420"/>
              <a:gd name="connsiteY6" fmla="*/ 3583293 h 4031166"/>
              <a:gd name="connsiteX7" fmla="*/ 0 w 3360420"/>
              <a:gd name="connsiteY7" fmla="*/ 3023212 h 4031166"/>
              <a:gd name="connsiteX8" fmla="*/ 0 w 3360420"/>
              <a:gd name="connsiteY8" fmla="*/ 560081 h 4031166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583282 h 3583293"/>
              <a:gd name="connsiteX5" fmla="*/ 18859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535 h 3583747"/>
              <a:gd name="connsiteX1" fmla="*/ 560081 w 3360420"/>
              <a:gd name="connsiteY1" fmla="*/ 454 h 3583747"/>
              <a:gd name="connsiteX2" fmla="*/ 2800339 w 3360420"/>
              <a:gd name="connsiteY2" fmla="*/ 454 h 3583747"/>
              <a:gd name="connsiteX3" fmla="*/ 3360420 w 3360420"/>
              <a:gd name="connsiteY3" fmla="*/ 560535 h 3583747"/>
              <a:gd name="connsiteX4" fmla="*/ 3360420 w 3360420"/>
              <a:gd name="connsiteY4" fmla="*/ 3583736 h 3583747"/>
              <a:gd name="connsiteX5" fmla="*/ 1885939 w 3360420"/>
              <a:gd name="connsiteY5" fmla="*/ 3583747 h 3583747"/>
              <a:gd name="connsiteX6" fmla="*/ 560081 w 3360420"/>
              <a:gd name="connsiteY6" fmla="*/ 3583747 h 3583747"/>
              <a:gd name="connsiteX7" fmla="*/ 0 w 3360420"/>
              <a:gd name="connsiteY7" fmla="*/ 3023666 h 3583747"/>
              <a:gd name="connsiteX8" fmla="*/ 0 w 3360420"/>
              <a:gd name="connsiteY8" fmla="*/ 560535 h 3583747"/>
              <a:gd name="connsiteX0" fmla="*/ 0 w 3360420"/>
              <a:gd name="connsiteY0" fmla="*/ 622973 h 3646185"/>
              <a:gd name="connsiteX1" fmla="*/ 560081 w 3360420"/>
              <a:gd name="connsiteY1" fmla="*/ 62892 h 3646185"/>
              <a:gd name="connsiteX2" fmla="*/ 2800339 w 3360420"/>
              <a:gd name="connsiteY2" fmla="*/ 62892 h 3646185"/>
              <a:gd name="connsiteX3" fmla="*/ 3360420 w 3360420"/>
              <a:gd name="connsiteY3" fmla="*/ 622973 h 3646185"/>
              <a:gd name="connsiteX4" fmla="*/ 3360420 w 3360420"/>
              <a:gd name="connsiteY4" fmla="*/ 3646174 h 3646185"/>
              <a:gd name="connsiteX5" fmla="*/ 1885939 w 3360420"/>
              <a:gd name="connsiteY5" fmla="*/ 3646185 h 3646185"/>
              <a:gd name="connsiteX6" fmla="*/ 560081 w 3360420"/>
              <a:gd name="connsiteY6" fmla="*/ 3646185 h 3646185"/>
              <a:gd name="connsiteX7" fmla="*/ 0 w 3360420"/>
              <a:gd name="connsiteY7" fmla="*/ 3086104 h 3646185"/>
              <a:gd name="connsiteX8" fmla="*/ 0 w 3360420"/>
              <a:gd name="connsiteY8" fmla="*/ 622973 h 3646185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583282 h 3583293"/>
              <a:gd name="connsiteX5" fmla="*/ 18859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71850"/>
              <a:gd name="connsiteY0" fmla="*/ 684535 h 3707747"/>
              <a:gd name="connsiteX1" fmla="*/ 560081 w 3371850"/>
              <a:gd name="connsiteY1" fmla="*/ 124454 h 3707747"/>
              <a:gd name="connsiteX2" fmla="*/ 2800339 w 3371850"/>
              <a:gd name="connsiteY2" fmla="*/ 124454 h 3707747"/>
              <a:gd name="connsiteX3" fmla="*/ 3371850 w 3371850"/>
              <a:gd name="connsiteY3" fmla="*/ 124465 h 3707747"/>
              <a:gd name="connsiteX4" fmla="*/ 3360420 w 3371850"/>
              <a:gd name="connsiteY4" fmla="*/ 3707736 h 3707747"/>
              <a:gd name="connsiteX5" fmla="*/ 1885939 w 3371850"/>
              <a:gd name="connsiteY5" fmla="*/ 3707747 h 3707747"/>
              <a:gd name="connsiteX6" fmla="*/ 560081 w 3371850"/>
              <a:gd name="connsiteY6" fmla="*/ 3707747 h 3707747"/>
              <a:gd name="connsiteX7" fmla="*/ 0 w 3371850"/>
              <a:gd name="connsiteY7" fmla="*/ 3147666 h 3707747"/>
              <a:gd name="connsiteX8" fmla="*/ 0 w 3371850"/>
              <a:gd name="connsiteY8" fmla="*/ 684535 h 3707747"/>
              <a:gd name="connsiteX0" fmla="*/ 0 w 3371850"/>
              <a:gd name="connsiteY0" fmla="*/ 684535 h 3707747"/>
              <a:gd name="connsiteX1" fmla="*/ 560081 w 3371850"/>
              <a:gd name="connsiteY1" fmla="*/ 124454 h 3707747"/>
              <a:gd name="connsiteX2" fmla="*/ 2800339 w 3371850"/>
              <a:gd name="connsiteY2" fmla="*/ 124454 h 3707747"/>
              <a:gd name="connsiteX3" fmla="*/ 3371850 w 3371850"/>
              <a:gd name="connsiteY3" fmla="*/ 124465 h 3707747"/>
              <a:gd name="connsiteX4" fmla="*/ 3360420 w 3371850"/>
              <a:gd name="connsiteY4" fmla="*/ 3707736 h 3707747"/>
              <a:gd name="connsiteX5" fmla="*/ 1885939 w 3371850"/>
              <a:gd name="connsiteY5" fmla="*/ 3707747 h 3707747"/>
              <a:gd name="connsiteX6" fmla="*/ 560081 w 3371850"/>
              <a:gd name="connsiteY6" fmla="*/ 3707747 h 3707747"/>
              <a:gd name="connsiteX7" fmla="*/ 0 w 3371850"/>
              <a:gd name="connsiteY7" fmla="*/ 3147666 h 3707747"/>
              <a:gd name="connsiteX8" fmla="*/ 0 w 3371850"/>
              <a:gd name="connsiteY8" fmla="*/ 684535 h 3707747"/>
              <a:gd name="connsiteX0" fmla="*/ 0 w 3371850"/>
              <a:gd name="connsiteY0" fmla="*/ 825501 h 3848713"/>
              <a:gd name="connsiteX1" fmla="*/ 560081 w 3371850"/>
              <a:gd name="connsiteY1" fmla="*/ 265420 h 3848713"/>
              <a:gd name="connsiteX2" fmla="*/ 2800339 w 3371850"/>
              <a:gd name="connsiteY2" fmla="*/ 265420 h 3848713"/>
              <a:gd name="connsiteX3" fmla="*/ 3371850 w 3371850"/>
              <a:gd name="connsiteY3" fmla="*/ 265431 h 3848713"/>
              <a:gd name="connsiteX4" fmla="*/ 3360420 w 3371850"/>
              <a:gd name="connsiteY4" fmla="*/ 3848702 h 3848713"/>
              <a:gd name="connsiteX5" fmla="*/ 1885939 w 3371850"/>
              <a:gd name="connsiteY5" fmla="*/ 3848713 h 3848713"/>
              <a:gd name="connsiteX6" fmla="*/ 560081 w 3371850"/>
              <a:gd name="connsiteY6" fmla="*/ 3848713 h 3848713"/>
              <a:gd name="connsiteX7" fmla="*/ 0 w 3371850"/>
              <a:gd name="connsiteY7" fmla="*/ 3288632 h 3848713"/>
              <a:gd name="connsiteX8" fmla="*/ 0 w 3371850"/>
              <a:gd name="connsiteY8" fmla="*/ 825501 h 3848713"/>
              <a:gd name="connsiteX0" fmla="*/ 0 w 3371875"/>
              <a:gd name="connsiteY0" fmla="*/ 828722 h 3851934"/>
              <a:gd name="connsiteX1" fmla="*/ 560081 w 3371875"/>
              <a:gd name="connsiteY1" fmla="*/ 268641 h 3851934"/>
              <a:gd name="connsiteX2" fmla="*/ 2800339 w 3371875"/>
              <a:gd name="connsiteY2" fmla="*/ 268641 h 3851934"/>
              <a:gd name="connsiteX3" fmla="*/ 3371850 w 3371875"/>
              <a:gd name="connsiteY3" fmla="*/ 268652 h 3851934"/>
              <a:gd name="connsiteX4" fmla="*/ 3360420 w 3371875"/>
              <a:gd name="connsiteY4" fmla="*/ 3851923 h 3851934"/>
              <a:gd name="connsiteX5" fmla="*/ 1885939 w 3371875"/>
              <a:gd name="connsiteY5" fmla="*/ 3851934 h 3851934"/>
              <a:gd name="connsiteX6" fmla="*/ 560081 w 3371875"/>
              <a:gd name="connsiteY6" fmla="*/ 3851934 h 3851934"/>
              <a:gd name="connsiteX7" fmla="*/ 0 w 3371875"/>
              <a:gd name="connsiteY7" fmla="*/ 3291853 h 3851934"/>
              <a:gd name="connsiteX8" fmla="*/ 0 w 3371875"/>
              <a:gd name="connsiteY8" fmla="*/ 828722 h 3851934"/>
              <a:gd name="connsiteX0" fmla="*/ 0 w 3371850"/>
              <a:gd name="connsiteY0" fmla="*/ 560081 h 3583293"/>
              <a:gd name="connsiteX1" fmla="*/ 560081 w 3371850"/>
              <a:gd name="connsiteY1" fmla="*/ 0 h 3583293"/>
              <a:gd name="connsiteX2" fmla="*/ 2800339 w 3371850"/>
              <a:gd name="connsiteY2" fmla="*/ 0 h 3583293"/>
              <a:gd name="connsiteX3" fmla="*/ 3371850 w 3371850"/>
              <a:gd name="connsiteY3" fmla="*/ 11 h 3583293"/>
              <a:gd name="connsiteX4" fmla="*/ 3360420 w 3371850"/>
              <a:gd name="connsiteY4" fmla="*/ 3583282 h 3583293"/>
              <a:gd name="connsiteX5" fmla="*/ 1885939 w 3371850"/>
              <a:gd name="connsiteY5" fmla="*/ 3583293 h 3583293"/>
              <a:gd name="connsiteX6" fmla="*/ 560081 w 3371850"/>
              <a:gd name="connsiteY6" fmla="*/ 3583293 h 3583293"/>
              <a:gd name="connsiteX7" fmla="*/ 0 w 3371850"/>
              <a:gd name="connsiteY7" fmla="*/ 3023212 h 3583293"/>
              <a:gd name="connsiteX8" fmla="*/ 0 w 3371850"/>
              <a:gd name="connsiteY8" fmla="*/ 560081 h 358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850" h="3583293">
                <a:moveTo>
                  <a:pt x="0" y="560081"/>
                </a:moveTo>
                <a:cubicBezTo>
                  <a:pt x="0" y="250757"/>
                  <a:pt x="250757" y="0"/>
                  <a:pt x="560081" y="0"/>
                </a:cubicBezTo>
                <a:lnTo>
                  <a:pt x="2800339" y="0"/>
                </a:lnTo>
                <a:lnTo>
                  <a:pt x="3371850" y="11"/>
                </a:lnTo>
                <a:lnTo>
                  <a:pt x="3360420" y="3583282"/>
                </a:lnTo>
                <a:lnTo>
                  <a:pt x="1885939" y="3583293"/>
                </a:lnTo>
                <a:lnTo>
                  <a:pt x="560081" y="3583293"/>
                </a:lnTo>
                <a:cubicBezTo>
                  <a:pt x="250757" y="3583293"/>
                  <a:pt x="0" y="3332536"/>
                  <a:pt x="0" y="3023212"/>
                </a:cubicBezTo>
                <a:lnTo>
                  <a:pt x="0" y="560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884C31E-9101-CE93-EDAC-574364A24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761" y="4765607"/>
            <a:ext cx="7813290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Subhead title for section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C50B62-58F1-8646-77F5-896E1C613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760" y="3613660"/>
            <a:ext cx="7813290" cy="1159307"/>
          </a:xfrm>
          <a:prstGeom prst="rect">
            <a:avLst/>
          </a:prstGeom>
        </p:spPr>
        <p:txBody>
          <a:bodyPr rIns="914400" anchor="b" anchorCtr="0">
            <a:normAutofit/>
          </a:bodyPr>
          <a:lstStyle>
            <a:lvl1pPr>
              <a:lnSpc>
                <a:spcPct val="80000"/>
              </a:lnSpc>
              <a:defRPr sz="3400"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ACB5687-E9A9-59E4-F801-F8BFB2D022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8070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CB284CC9-1EFA-C48F-4017-EBAD2C938A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07104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B0FC094-E0CE-7618-7163-4DF0CBBCCCE6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6106282" y="4939389"/>
            <a:ext cx="1234440" cy="1234440"/>
          </a:xfrm>
          <a:custGeom>
            <a:avLst/>
            <a:gdLst>
              <a:gd name="connsiteX0" fmla="*/ 0 w 1282476"/>
              <a:gd name="connsiteY0" fmla="*/ 0 h 1280033"/>
              <a:gd name="connsiteX1" fmla="*/ 1282476 w 1282476"/>
              <a:gd name="connsiteY1" fmla="*/ 0 h 1280033"/>
              <a:gd name="connsiteX2" fmla="*/ 1282476 w 1282476"/>
              <a:gd name="connsiteY2" fmla="*/ 1280033 h 1280033"/>
              <a:gd name="connsiteX3" fmla="*/ 343384 w 1282476"/>
              <a:gd name="connsiteY3" fmla="*/ 1280033 h 1280033"/>
              <a:gd name="connsiteX4" fmla="*/ 0 w 1282476"/>
              <a:gd name="connsiteY4" fmla="*/ 937812 h 12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476" h="1280033">
                <a:moveTo>
                  <a:pt x="0" y="0"/>
                </a:moveTo>
                <a:lnTo>
                  <a:pt x="1282476" y="0"/>
                </a:lnTo>
                <a:lnTo>
                  <a:pt x="1282476" y="1280033"/>
                </a:lnTo>
                <a:lnTo>
                  <a:pt x="343384" y="1280033"/>
                </a:lnTo>
                <a:cubicBezTo>
                  <a:pt x="153887" y="1280033"/>
                  <a:pt x="0" y="1126667"/>
                  <a:pt x="0" y="937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E352738-CCEA-377C-7EE5-C2194BB27A8A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96000" y="657982"/>
            <a:ext cx="1234440" cy="1234440"/>
          </a:xfrm>
          <a:custGeom>
            <a:avLst/>
            <a:gdLst>
              <a:gd name="connsiteX0" fmla="*/ 343707 w 1285591"/>
              <a:gd name="connsiteY0" fmla="*/ 0 h 1279333"/>
              <a:gd name="connsiteX1" fmla="*/ 1285591 w 1285591"/>
              <a:gd name="connsiteY1" fmla="*/ 0 h 1279333"/>
              <a:gd name="connsiteX2" fmla="*/ 1285591 w 1285591"/>
              <a:gd name="connsiteY2" fmla="*/ 1279333 h 1279333"/>
              <a:gd name="connsiteX3" fmla="*/ 0 w 1285591"/>
              <a:gd name="connsiteY3" fmla="*/ 1279333 h 1279333"/>
              <a:gd name="connsiteX4" fmla="*/ 0 w 1285591"/>
              <a:gd name="connsiteY4" fmla="*/ 342543 h 1279333"/>
              <a:gd name="connsiteX5" fmla="*/ 343707 w 1285591"/>
              <a:gd name="connsiteY5" fmla="*/ 0 h 12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591" h="1279333">
                <a:moveTo>
                  <a:pt x="343707" y="0"/>
                </a:moveTo>
                <a:lnTo>
                  <a:pt x="1285591" y="0"/>
                </a:lnTo>
                <a:lnTo>
                  <a:pt x="1285591" y="1279333"/>
                </a:lnTo>
                <a:lnTo>
                  <a:pt x="0" y="1279333"/>
                </a:lnTo>
                <a:lnTo>
                  <a:pt x="0" y="342543"/>
                </a:lnTo>
                <a:cubicBezTo>
                  <a:pt x="0" y="153510"/>
                  <a:pt x="154032" y="0"/>
                  <a:pt x="3437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4F63AE57-F084-F521-C3DC-4145212B0D2B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0383704" y="657982"/>
            <a:ext cx="1236796" cy="1234440"/>
          </a:xfrm>
          <a:custGeom>
            <a:avLst/>
            <a:gdLst>
              <a:gd name="connsiteX0" fmla="*/ 0 w 1282476"/>
              <a:gd name="connsiteY0" fmla="*/ 0 h 1280033"/>
              <a:gd name="connsiteX1" fmla="*/ 939092 w 1282476"/>
              <a:gd name="connsiteY1" fmla="*/ 0 h 1280033"/>
              <a:gd name="connsiteX2" fmla="*/ 1282476 w 1282476"/>
              <a:gd name="connsiteY2" fmla="*/ 342221 h 1280033"/>
              <a:gd name="connsiteX3" fmla="*/ 1282476 w 1282476"/>
              <a:gd name="connsiteY3" fmla="*/ 1280033 h 1280033"/>
              <a:gd name="connsiteX4" fmla="*/ 0 w 1282476"/>
              <a:gd name="connsiteY4" fmla="*/ 1280033 h 12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476" h="1280033">
                <a:moveTo>
                  <a:pt x="0" y="0"/>
                </a:moveTo>
                <a:lnTo>
                  <a:pt x="939092" y="0"/>
                </a:lnTo>
                <a:cubicBezTo>
                  <a:pt x="1128590" y="0"/>
                  <a:pt x="1282476" y="153366"/>
                  <a:pt x="1282476" y="342221"/>
                </a:cubicBezTo>
                <a:lnTo>
                  <a:pt x="1282476" y="1280033"/>
                </a:lnTo>
                <a:lnTo>
                  <a:pt x="0" y="1280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62760E03-11EE-0ABE-9610-12BF4284C0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381015" y="4939389"/>
            <a:ext cx="1234440" cy="1234440"/>
          </a:xfrm>
          <a:custGeom>
            <a:avLst/>
            <a:gdLst>
              <a:gd name="connsiteX0" fmla="*/ 0 w 1284384"/>
              <a:gd name="connsiteY0" fmla="*/ 0 h 1278132"/>
              <a:gd name="connsiteX1" fmla="*/ 1284384 w 1284384"/>
              <a:gd name="connsiteY1" fmla="*/ 0 h 1278132"/>
              <a:gd name="connsiteX2" fmla="*/ 1284384 w 1284384"/>
              <a:gd name="connsiteY2" fmla="*/ 935911 h 1278132"/>
              <a:gd name="connsiteX3" fmla="*/ 941000 w 1284384"/>
              <a:gd name="connsiteY3" fmla="*/ 1278132 h 1278132"/>
              <a:gd name="connsiteX4" fmla="*/ 0 w 1284384"/>
              <a:gd name="connsiteY4" fmla="*/ 1278132 h 127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84" h="1278132">
                <a:moveTo>
                  <a:pt x="0" y="0"/>
                </a:moveTo>
                <a:lnTo>
                  <a:pt x="1284384" y="0"/>
                </a:lnTo>
                <a:lnTo>
                  <a:pt x="1284384" y="935911"/>
                </a:lnTo>
                <a:cubicBezTo>
                  <a:pt x="1284384" y="1124766"/>
                  <a:pt x="1130497" y="1278132"/>
                  <a:pt x="941000" y="1278132"/>
                </a:cubicBezTo>
                <a:lnTo>
                  <a:pt x="0" y="1278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5F38EB75-DD39-3DEE-5873-3097A6A7AB1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533423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F7323E4-4973-1369-40DD-15ACDAB4C98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59742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8BEB1C6-A5B0-C0EE-5602-154D80E42CA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31193" y="4939389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4AC62C-71AE-616E-5EDA-693BB4FC8BA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956104" y="4939389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4E4189E0-8169-D501-8BFE-75E033E8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386060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4B44E731-DB0B-B389-430A-FF606AFC28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104874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ADDB60D8-AC3F-C0A2-1324-985BA6266B1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531193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92BE5137-D889-6E29-7602-C9E387395E6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957512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A52B3EEA-747F-ECD2-655A-4937595848E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0383830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4B9997B1-297B-1B94-5959-8A6713222B51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529785" y="657982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1B6DB5B-FB7F-BEA4-25A7-1069DDD5E95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956104" y="657982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4E14E9-D7E4-B3F5-BB27-56A17BB2A0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5274981" cy="1184960"/>
          </a:xfrm>
          <a:prstGeom prst="rect">
            <a:avLst/>
          </a:prstGeom>
        </p:spPr>
        <p:txBody>
          <a:bodyPr wrap="square" rIns="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E55E947-F384-3B40-B72E-99A64222110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85788" y="1588957"/>
            <a:ext cx="5274693" cy="458324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4572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2pPr>
            <a:lvl3pPr marL="9144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3pPr>
            <a:lvl4pPr marL="1371600" indent="0">
              <a:buNone/>
              <a:defRPr sz="1800">
                <a:latin typeface="Aptos" panose="020B00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CF4A907-A104-C093-F1B7-4433649E15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98068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4E14E9-D7E4-B3F5-BB27-56A17BB2A0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5274981" cy="1184960"/>
          </a:xfrm>
          <a:prstGeom prst="rect">
            <a:avLst/>
          </a:prstGeom>
        </p:spPr>
        <p:txBody>
          <a:bodyPr wrap="square" rIns="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E55E947-F384-3B40-B72E-99A64222110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85788" y="1588957"/>
            <a:ext cx="5274693" cy="458324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4572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2pPr>
            <a:lvl3pPr marL="9144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3pPr>
            <a:lvl4pPr marL="1371600" indent="0">
              <a:buNone/>
              <a:defRPr sz="1800">
                <a:latin typeface="Aptos" panose="020B00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Picture Placeholder 28">
            <a:extLst>
              <a:ext uri="{FF2B5EF4-FFF2-40B4-BE49-F238E27FC236}">
                <a16:creationId xmlns:a16="http://schemas.microsoft.com/office/drawing/2014/main" id="{926B238F-FBE5-4269-0E35-BD40A72909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01899" y="42340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0575FA09-0AAA-E679-970C-2D0DC34449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75239" y="42340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30">
            <a:extLst>
              <a:ext uri="{FF2B5EF4-FFF2-40B4-BE49-F238E27FC236}">
                <a16:creationId xmlns:a16="http://schemas.microsoft.com/office/drawing/2014/main" id="{9B15165E-42DE-AF90-9039-257047E0B6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54592" y="42340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CA606A9A-5D3F-8AE1-81F4-BF55C06D9A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27932" y="42340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8C94672C-6468-17F7-24F9-2CE0105A9E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01899" y="189117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33">
            <a:extLst>
              <a:ext uri="{FF2B5EF4-FFF2-40B4-BE49-F238E27FC236}">
                <a16:creationId xmlns:a16="http://schemas.microsoft.com/office/drawing/2014/main" id="{97695218-B900-5A0A-82E5-72DEBFFBB0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75239" y="189117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34">
            <a:extLst>
              <a:ext uri="{FF2B5EF4-FFF2-40B4-BE49-F238E27FC236}">
                <a16:creationId xmlns:a16="http://schemas.microsoft.com/office/drawing/2014/main" id="{D0177997-D571-DBB7-846E-E553EF14A6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54592" y="189117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36">
            <a:extLst>
              <a:ext uri="{FF2B5EF4-FFF2-40B4-BE49-F238E27FC236}">
                <a16:creationId xmlns:a16="http://schemas.microsoft.com/office/drawing/2014/main" id="{CE8C2ACF-2B02-6C59-432C-3FFAF5FC77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427932" y="189117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37">
            <a:extLst>
              <a:ext uri="{FF2B5EF4-FFF2-40B4-BE49-F238E27FC236}">
                <a16:creationId xmlns:a16="http://schemas.microsoft.com/office/drawing/2014/main" id="{B3766D8B-AE8B-5674-6AE1-A8B966808AF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01899" y="335894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38">
            <a:extLst>
              <a:ext uri="{FF2B5EF4-FFF2-40B4-BE49-F238E27FC236}">
                <a16:creationId xmlns:a16="http://schemas.microsoft.com/office/drawing/2014/main" id="{E0F59F03-0A1F-6C48-4E39-4284BAF9765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5239" y="335894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39">
            <a:extLst>
              <a:ext uri="{FF2B5EF4-FFF2-40B4-BE49-F238E27FC236}">
                <a16:creationId xmlns:a16="http://schemas.microsoft.com/office/drawing/2014/main" id="{E574C7F9-BE3D-B815-89F5-2C0846D852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54592" y="335894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40">
            <a:extLst>
              <a:ext uri="{FF2B5EF4-FFF2-40B4-BE49-F238E27FC236}">
                <a16:creationId xmlns:a16="http://schemas.microsoft.com/office/drawing/2014/main" id="{07D96FB7-CAFF-1F5D-A28B-8B6EBBB668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27932" y="335894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41">
            <a:extLst>
              <a:ext uri="{FF2B5EF4-FFF2-40B4-BE49-F238E27FC236}">
                <a16:creationId xmlns:a16="http://schemas.microsoft.com/office/drawing/2014/main" id="{61DB7410-9487-D608-3578-2C0D8153E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01899" y="482671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42">
            <a:extLst>
              <a:ext uri="{FF2B5EF4-FFF2-40B4-BE49-F238E27FC236}">
                <a16:creationId xmlns:a16="http://schemas.microsoft.com/office/drawing/2014/main" id="{D8B35765-4C21-4280-0165-9CC6D943772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75239" y="482671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43">
            <a:extLst>
              <a:ext uri="{FF2B5EF4-FFF2-40B4-BE49-F238E27FC236}">
                <a16:creationId xmlns:a16="http://schemas.microsoft.com/office/drawing/2014/main" id="{4886A57D-4ACB-A448-46D1-88D48C9015C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954592" y="482671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44">
            <a:extLst>
              <a:ext uri="{FF2B5EF4-FFF2-40B4-BE49-F238E27FC236}">
                <a16:creationId xmlns:a16="http://schemas.microsoft.com/office/drawing/2014/main" id="{36A4DB52-0E18-77B0-F72D-6D5CB820171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0427932" y="4826712"/>
            <a:ext cx="1371600" cy="13468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0E961AA-70F1-DB37-5B7A-293F31F42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128143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821F0C1-4B17-5E93-B81D-C1FE9B7A02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2468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28D1C9C-BE46-4A54-416E-FBE7F327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B6EA86E-6819-8D9A-FED8-DF2F52975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848049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7D037B-58C8-FBB2-716F-FB244C695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5C3A557-0696-5BC9-22D4-C1F15B1F51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788" y="1623317"/>
            <a:ext cx="11034712" cy="45488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C99507A5-F55D-0298-3C7E-15EC23B41E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9604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41EEE-A5E3-FBE6-28FB-93696ACB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kumimoji="0" lang="en-US" sz="4336" b="0" i="0" u="none" strike="noStrike" kern="1200" cap="none" spc="0" normalizeH="0" baseline="0" dirty="0">
                <a:ln>
                  <a:noFill/>
                </a:ln>
                <a:solidFill>
                  <a:srgbClr val="0B928E"/>
                </a:solidFill>
                <a:effectLst/>
                <a:uLnTx/>
                <a:uFillTx/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7EA00-9928-11C6-4092-4CC2AC18F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rgbClr val="726F6F"/>
                </a:solidFill>
                <a:latin typeface="Poppins Medium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F7415-639A-8AFE-3CC9-90B69CD91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5D61-F37C-5D1B-5A81-1AA552C3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3F47-AD8F-3A36-F2F4-00691320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430FE4D-4F43-C42A-3C44-E664EC2A2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9EC942-61CB-0B61-0F42-6C9BFFD2B51A}"/>
              </a:ext>
            </a:extLst>
          </p:cNvPr>
          <p:cNvGrpSpPr/>
          <p:nvPr userDrawn="1"/>
        </p:nvGrpSpPr>
        <p:grpSpPr>
          <a:xfrm>
            <a:off x="1118163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5D537A-393F-DA26-68A3-492F89BF19EB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6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673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17D037B-58C8-FBB2-716F-FB244C695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E5C3A557-0696-5BC9-22D4-C1F15B1F51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788" y="1623317"/>
            <a:ext cx="11034712" cy="4548883"/>
          </a:xfrm>
          <a:prstGeom prst="rect">
            <a:avLst/>
          </a:prstGeom>
        </p:spPr>
        <p:txBody>
          <a:bodyPr numCol="2" spcCol="457200"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D10A70B-C563-85E6-6967-1610F1BE5C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6902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ext box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418FF483-ADA8-6A92-0BD8-2BD42B1F4AE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788" y="1615389"/>
            <a:ext cx="5352168" cy="4548883"/>
          </a:xfrm>
          <a:prstGeom prst="rect">
            <a:avLst/>
          </a:prstGeom>
        </p:spPr>
        <p:txBody>
          <a:bodyPr numCol="1" spcCol="228600"/>
          <a:lstStyle>
            <a:lvl1pPr marL="285750" indent="-28575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629D3AD-8178-91BD-9112-871400672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2D04E7-D033-F519-6AF1-1A613D0E11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5388" y="1616075"/>
            <a:ext cx="5353050" cy="454818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itchFamily="2" charset="2"/>
              <a:buChar char="§"/>
              <a:defRPr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105A2C9-666F-3891-0264-CBC3118FAA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5577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lines&#10;&#10;Description automatically generated">
            <a:extLst>
              <a:ext uri="{FF2B5EF4-FFF2-40B4-BE49-F238E27FC236}">
                <a16:creationId xmlns:a16="http://schemas.microsoft.com/office/drawing/2014/main" id="{BBED2E0F-C75D-0FB0-6105-E1B0887EF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9"/>
          <a:stretch/>
        </p:blipFill>
        <p:spPr>
          <a:xfrm rot="10800000">
            <a:off x="0" y="0"/>
            <a:ext cx="12197318" cy="3429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0741367" y="7501180"/>
            <a:ext cx="0" cy="20968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82BC42E-337D-DFB9-68B3-8D77AE8AB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761" y="4765607"/>
            <a:ext cx="7813290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Subhead title for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4E95-7407-00FF-8392-D2C166709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760" y="3613660"/>
            <a:ext cx="7813290" cy="1159307"/>
          </a:xfrm>
          <a:prstGeom prst="rect">
            <a:avLst/>
          </a:prstGeom>
        </p:spPr>
        <p:txBody>
          <a:bodyPr rIns="914400" anchor="b" anchorCtr="0">
            <a:normAutofit/>
          </a:bodyPr>
          <a:lstStyle>
            <a:lvl1pPr>
              <a:lnSpc>
                <a:spcPct val="80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5BFFF836-895A-08CC-3A71-172327C5F84F}"/>
              </a:ext>
            </a:extLst>
          </p:cNvPr>
          <p:cNvSpPr/>
          <p:nvPr userDrawn="1"/>
        </p:nvSpPr>
        <p:spPr>
          <a:xfrm rot="5400000">
            <a:off x="0" y="4250463"/>
            <a:ext cx="395856" cy="39585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3599988-EBE8-4FB7-FEDD-8E04394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8057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9631BE-8F61-2C50-D060-A38DD96A49DD}"/>
              </a:ext>
            </a:extLst>
          </p:cNvPr>
          <p:cNvSpPr/>
          <p:nvPr userDrawn="1"/>
        </p:nvSpPr>
        <p:spPr>
          <a:xfrm>
            <a:off x="0" y="3783647"/>
            <a:ext cx="148590" cy="1325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FA2CE5C-647D-F5DC-ECA7-F91526C043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831580" y="2102367"/>
            <a:ext cx="3371850" cy="3583293"/>
          </a:xfrm>
          <a:custGeom>
            <a:avLst/>
            <a:gdLst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023212 h 3583293"/>
              <a:gd name="connsiteX5" fmla="*/ 28003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081 h 3707746"/>
              <a:gd name="connsiteX1" fmla="*/ 560081 w 3360420"/>
              <a:gd name="connsiteY1" fmla="*/ 0 h 3707746"/>
              <a:gd name="connsiteX2" fmla="*/ 2800339 w 3360420"/>
              <a:gd name="connsiteY2" fmla="*/ 0 h 3707746"/>
              <a:gd name="connsiteX3" fmla="*/ 3360420 w 3360420"/>
              <a:gd name="connsiteY3" fmla="*/ 560081 h 3707746"/>
              <a:gd name="connsiteX4" fmla="*/ 3360420 w 3360420"/>
              <a:gd name="connsiteY4" fmla="*/ 3583282 h 3707746"/>
              <a:gd name="connsiteX5" fmla="*/ 2800339 w 3360420"/>
              <a:gd name="connsiteY5" fmla="*/ 3583293 h 3707746"/>
              <a:gd name="connsiteX6" fmla="*/ 560081 w 3360420"/>
              <a:gd name="connsiteY6" fmla="*/ 3583293 h 3707746"/>
              <a:gd name="connsiteX7" fmla="*/ 0 w 3360420"/>
              <a:gd name="connsiteY7" fmla="*/ 3023212 h 3707746"/>
              <a:gd name="connsiteX8" fmla="*/ 0 w 3360420"/>
              <a:gd name="connsiteY8" fmla="*/ 560081 h 3707746"/>
              <a:gd name="connsiteX0" fmla="*/ 0 w 3360420"/>
              <a:gd name="connsiteY0" fmla="*/ 560081 h 3707746"/>
              <a:gd name="connsiteX1" fmla="*/ 560081 w 3360420"/>
              <a:gd name="connsiteY1" fmla="*/ 0 h 3707746"/>
              <a:gd name="connsiteX2" fmla="*/ 2800339 w 3360420"/>
              <a:gd name="connsiteY2" fmla="*/ 0 h 3707746"/>
              <a:gd name="connsiteX3" fmla="*/ 3360420 w 3360420"/>
              <a:gd name="connsiteY3" fmla="*/ 560081 h 3707746"/>
              <a:gd name="connsiteX4" fmla="*/ 3360420 w 3360420"/>
              <a:gd name="connsiteY4" fmla="*/ 3583282 h 3707746"/>
              <a:gd name="connsiteX5" fmla="*/ 1885939 w 3360420"/>
              <a:gd name="connsiteY5" fmla="*/ 3583293 h 3707746"/>
              <a:gd name="connsiteX6" fmla="*/ 560081 w 3360420"/>
              <a:gd name="connsiteY6" fmla="*/ 3583293 h 3707746"/>
              <a:gd name="connsiteX7" fmla="*/ 0 w 3360420"/>
              <a:gd name="connsiteY7" fmla="*/ 3023212 h 3707746"/>
              <a:gd name="connsiteX8" fmla="*/ 0 w 3360420"/>
              <a:gd name="connsiteY8" fmla="*/ 560081 h 3707746"/>
              <a:gd name="connsiteX0" fmla="*/ 0 w 3360420"/>
              <a:gd name="connsiteY0" fmla="*/ 560081 h 3832441"/>
              <a:gd name="connsiteX1" fmla="*/ 560081 w 3360420"/>
              <a:gd name="connsiteY1" fmla="*/ 0 h 3832441"/>
              <a:gd name="connsiteX2" fmla="*/ 2800339 w 3360420"/>
              <a:gd name="connsiteY2" fmla="*/ 0 h 3832441"/>
              <a:gd name="connsiteX3" fmla="*/ 3360420 w 3360420"/>
              <a:gd name="connsiteY3" fmla="*/ 560081 h 3832441"/>
              <a:gd name="connsiteX4" fmla="*/ 3360420 w 3360420"/>
              <a:gd name="connsiteY4" fmla="*/ 3583282 h 3832441"/>
              <a:gd name="connsiteX5" fmla="*/ 1885939 w 3360420"/>
              <a:gd name="connsiteY5" fmla="*/ 3583293 h 3832441"/>
              <a:gd name="connsiteX6" fmla="*/ 560081 w 3360420"/>
              <a:gd name="connsiteY6" fmla="*/ 3583293 h 3832441"/>
              <a:gd name="connsiteX7" fmla="*/ 0 w 3360420"/>
              <a:gd name="connsiteY7" fmla="*/ 3023212 h 3832441"/>
              <a:gd name="connsiteX8" fmla="*/ 0 w 3360420"/>
              <a:gd name="connsiteY8" fmla="*/ 560081 h 3832441"/>
              <a:gd name="connsiteX0" fmla="*/ 0 w 3360420"/>
              <a:gd name="connsiteY0" fmla="*/ 560081 h 3807226"/>
              <a:gd name="connsiteX1" fmla="*/ 560081 w 3360420"/>
              <a:gd name="connsiteY1" fmla="*/ 0 h 3807226"/>
              <a:gd name="connsiteX2" fmla="*/ 2800339 w 3360420"/>
              <a:gd name="connsiteY2" fmla="*/ 0 h 3807226"/>
              <a:gd name="connsiteX3" fmla="*/ 3360420 w 3360420"/>
              <a:gd name="connsiteY3" fmla="*/ 560081 h 3807226"/>
              <a:gd name="connsiteX4" fmla="*/ 3360420 w 3360420"/>
              <a:gd name="connsiteY4" fmla="*/ 3583282 h 3807226"/>
              <a:gd name="connsiteX5" fmla="*/ 1885939 w 3360420"/>
              <a:gd name="connsiteY5" fmla="*/ 3583293 h 3807226"/>
              <a:gd name="connsiteX6" fmla="*/ 560081 w 3360420"/>
              <a:gd name="connsiteY6" fmla="*/ 3583293 h 3807226"/>
              <a:gd name="connsiteX7" fmla="*/ 0 w 3360420"/>
              <a:gd name="connsiteY7" fmla="*/ 3023212 h 3807226"/>
              <a:gd name="connsiteX8" fmla="*/ 0 w 3360420"/>
              <a:gd name="connsiteY8" fmla="*/ 560081 h 3807226"/>
              <a:gd name="connsiteX0" fmla="*/ 0 w 3360420"/>
              <a:gd name="connsiteY0" fmla="*/ 560081 h 4031166"/>
              <a:gd name="connsiteX1" fmla="*/ 560081 w 3360420"/>
              <a:gd name="connsiteY1" fmla="*/ 0 h 4031166"/>
              <a:gd name="connsiteX2" fmla="*/ 2800339 w 3360420"/>
              <a:gd name="connsiteY2" fmla="*/ 0 h 4031166"/>
              <a:gd name="connsiteX3" fmla="*/ 3360420 w 3360420"/>
              <a:gd name="connsiteY3" fmla="*/ 560081 h 4031166"/>
              <a:gd name="connsiteX4" fmla="*/ 3360420 w 3360420"/>
              <a:gd name="connsiteY4" fmla="*/ 3583282 h 4031166"/>
              <a:gd name="connsiteX5" fmla="*/ 1885939 w 3360420"/>
              <a:gd name="connsiteY5" fmla="*/ 3583293 h 4031166"/>
              <a:gd name="connsiteX6" fmla="*/ 560081 w 3360420"/>
              <a:gd name="connsiteY6" fmla="*/ 3583293 h 4031166"/>
              <a:gd name="connsiteX7" fmla="*/ 0 w 3360420"/>
              <a:gd name="connsiteY7" fmla="*/ 3023212 h 4031166"/>
              <a:gd name="connsiteX8" fmla="*/ 0 w 3360420"/>
              <a:gd name="connsiteY8" fmla="*/ 560081 h 4031166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583282 h 3583293"/>
              <a:gd name="connsiteX5" fmla="*/ 18859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60420"/>
              <a:gd name="connsiteY0" fmla="*/ 560535 h 3583747"/>
              <a:gd name="connsiteX1" fmla="*/ 560081 w 3360420"/>
              <a:gd name="connsiteY1" fmla="*/ 454 h 3583747"/>
              <a:gd name="connsiteX2" fmla="*/ 2800339 w 3360420"/>
              <a:gd name="connsiteY2" fmla="*/ 454 h 3583747"/>
              <a:gd name="connsiteX3" fmla="*/ 3360420 w 3360420"/>
              <a:gd name="connsiteY3" fmla="*/ 560535 h 3583747"/>
              <a:gd name="connsiteX4" fmla="*/ 3360420 w 3360420"/>
              <a:gd name="connsiteY4" fmla="*/ 3583736 h 3583747"/>
              <a:gd name="connsiteX5" fmla="*/ 1885939 w 3360420"/>
              <a:gd name="connsiteY5" fmla="*/ 3583747 h 3583747"/>
              <a:gd name="connsiteX6" fmla="*/ 560081 w 3360420"/>
              <a:gd name="connsiteY6" fmla="*/ 3583747 h 3583747"/>
              <a:gd name="connsiteX7" fmla="*/ 0 w 3360420"/>
              <a:gd name="connsiteY7" fmla="*/ 3023666 h 3583747"/>
              <a:gd name="connsiteX8" fmla="*/ 0 w 3360420"/>
              <a:gd name="connsiteY8" fmla="*/ 560535 h 3583747"/>
              <a:gd name="connsiteX0" fmla="*/ 0 w 3360420"/>
              <a:gd name="connsiteY0" fmla="*/ 622973 h 3646185"/>
              <a:gd name="connsiteX1" fmla="*/ 560081 w 3360420"/>
              <a:gd name="connsiteY1" fmla="*/ 62892 h 3646185"/>
              <a:gd name="connsiteX2" fmla="*/ 2800339 w 3360420"/>
              <a:gd name="connsiteY2" fmla="*/ 62892 h 3646185"/>
              <a:gd name="connsiteX3" fmla="*/ 3360420 w 3360420"/>
              <a:gd name="connsiteY3" fmla="*/ 622973 h 3646185"/>
              <a:gd name="connsiteX4" fmla="*/ 3360420 w 3360420"/>
              <a:gd name="connsiteY4" fmla="*/ 3646174 h 3646185"/>
              <a:gd name="connsiteX5" fmla="*/ 1885939 w 3360420"/>
              <a:gd name="connsiteY5" fmla="*/ 3646185 h 3646185"/>
              <a:gd name="connsiteX6" fmla="*/ 560081 w 3360420"/>
              <a:gd name="connsiteY6" fmla="*/ 3646185 h 3646185"/>
              <a:gd name="connsiteX7" fmla="*/ 0 w 3360420"/>
              <a:gd name="connsiteY7" fmla="*/ 3086104 h 3646185"/>
              <a:gd name="connsiteX8" fmla="*/ 0 w 3360420"/>
              <a:gd name="connsiteY8" fmla="*/ 622973 h 3646185"/>
              <a:gd name="connsiteX0" fmla="*/ 0 w 3360420"/>
              <a:gd name="connsiteY0" fmla="*/ 560081 h 3583293"/>
              <a:gd name="connsiteX1" fmla="*/ 560081 w 3360420"/>
              <a:gd name="connsiteY1" fmla="*/ 0 h 3583293"/>
              <a:gd name="connsiteX2" fmla="*/ 2800339 w 3360420"/>
              <a:gd name="connsiteY2" fmla="*/ 0 h 3583293"/>
              <a:gd name="connsiteX3" fmla="*/ 3360420 w 3360420"/>
              <a:gd name="connsiteY3" fmla="*/ 560081 h 3583293"/>
              <a:gd name="connsiteX4" fmla="*/ 3360420 w 3360420"/>
              <a:gd name="connsiteY4" fmla="*/ 3583282 h 3583293"/>
              <a:gd name="connsiteX5" fmla="*/ 1885939 w 3360420"/>
              <a:gd name="connsiteY5" fmla="*/ 3583293 h 3583293"/>
              <a:gd name="connsiteX6" fmla="*/ 560081 w 3360420"/>
              <a:gd name="connsiteY6" fmla="*/ 3583293 h 3583293"/>
              <a:gd name="connsiteX7" fmla="*/ 0 w 3360420"/>
              <a:gd name="connsiteY7" fmla="*/ 3023212 h 3583293"/>
              <a:gd name="connsiteX8" fmla="*/ 0 w 3360420"/>
              <a:gd name="connsiteY8" fmla="*/ 560081 h 3583293"/>
              <a:gd name="connsiteX0" fmla="*/ 0 w 3371850"/>
              <a:gd name="connsiteY0" fmla="*/ 684535 h 3707747"/>
              <a:gd name="connsiteX1" fmla="*/ 560081 w 3371850"/>
              <a:gd name="connsiteY1" fmla="*/ 124454 h 3707747"/>
              <a:gd name="connsiteX2" fmla="*/ 2800339 w 3371850"/>
              <a:gd name="connsiteY2" fmla="*/ 124454 h 3707747"/>
              <a:gd name="connsiteX3" fmla="*/ 3371850 w 3371850"/>
              <a:gd name="connsiteY3" fmla="*/ 124465 h 3707747"/>
              <a:gd name="connsiteX4" fmla="*/ 3360420 w 3371850"/>
              <a:gd name="connsiteY4" fmla="*/ 3707736 h 3707747"/>
              <a:gd name="connsiteX5" fmla="*/ 1885939 w 3371850"/>
              <a:gd name="connsiteY5" fmla="*/ 3707747 h 3707747"/>
              <a:gd name="connsiteX6" fmla="*/ 560081 w 3371850"/>
              <a:gd name="connsiteY6" fmla="*/ 3707747 h 3707747"/>
              <a:gd name="connsiteX7" fmla="*/ 0 w 3371850"/>
              <a:gd name="connsiteY7" fmla="*/ 3147666 h 3707747"/>
              <a:gd name="connsiteX8" fmla="*/ 0 w 3371850"/>
              <a:gd name="connsiteY8" fmla="*/ 684535 h 3707747"/>
              <a:gd name="connsiteX0" fmla="*/ 0 w 3371850"/>
              <a:gd name="connsiteY0" fmla="*/ 684535 h 3707747"/>
              <a:gd name="connsiteX1" fmla="*/ 560081 w 3371850"/>
              <a:gd name="connsiteY1" fmla="*/ 124454 h 3707747"/>
              <a:gd name="connsiteX2" fmla="*/ 2800339 w 3371850"/>
              <a:gd name="connsiteY2" fmla="*/ 124454 h 3707747"/>
              <a:gd name="connsiteX3" fmla="*/ 3371850 w 3371850"/>
              <a:gd name="connsiteY3" fmla="*/ 124465 h 3707747"/>
              <a:gd name="connsiteX4" fmla="*/ 3360420 w 3371850"/>
              <a:gd name="connsiteY4" fmla="*/ 3707736 h 3707747"/>
              <a:gd name="connsiteX5" fmla="*/ 1885939 w 3371850"/>
              <a:gd name="connsiteY5" fmla="*/ 3707747 h 3707747"/>
              <a:gd name="connsiteX6" fmla="*/ 560081 w 3371850"/>
              <a:gd name="connsiteY6" fmla="*/ 3707747 h 3707747"/>
              <a:gd name="connsiteX7" fmla="*/ 0 w 3371850"/>
              <a:gd name="connsiteY7" fmla="*/ 3147666 h 3707747"/>
              <a:gd name="connsiteX8" fmla="*/ 0 w 3371850"/>
              <a:gd name="connsiteY8" fmla="*/ 684535 h 3707747"/>
              <a:gd name="connsiteX0" fmla="*/ 0 w 3371850"/>
              <a:gd name="connsiteY0" fmla="*/ 825501 h 3848713"/>
              <a:gd name="connsiteX1" fmla="*/ 560081 w 3371850"/>
              <a:gd name="connsiteY1" fmla="*/ 265420 h 3848713"/>
              <a:gd name="connsiteX2" fmla="*/ 2800339 w 3371850"/>
              <a:gd name="connsiteY2" fmla="*/ 265420 h 3848713"/>
              <a:gd name="connsiteX3" fmla="*/ 3371850 w 3371850"/>
              <a:gd name="connsiteY3" fmla="*/ 265431 h 3848713"/>
              <a:gd name="connsiteX4" fmla="*/ 3360420 w 3371850"/>
              <a:gd name="connsiteY4" fmla="*/ 3848702 h 3848713"/>
              <a:gd name="connsiteX5" fmla="*/ 1885939 w 3371850"/>
              <a:gd name="connsiteY5" fmla="*/ 3848713 h 3848713"/>
              <a:gd name="connsiteX6" fmla="*/ 560081 w 3371850"/>
              <a:gd name="connsiteY6" fmla="*/ 3848713 h 3848713"/>
              <a:gd name="connsiteX7" fmla="*/ 0 w 3371850"/>
              <a:gd name="connsiteY7" fmla="*/ 3288632 h 3848713"/>
              <a:gd name="connsiteX8" fmla="*/ 0 w 3371850"/>
              <a:gd name="connsiteY8" fmla="*/ 825501 h 3848713"/>
              <a:gd name="connsiteX0" fmla="*/ 0 w 3371875"/>
              <a:gd name="connsiteY0" fmla="*/ 828722 h 3851934"/>
              <a:gd name="connsiteX1" fmla="*/ 560081 w 3371875"/>
              <a:gd name="connsiteY1" fmla="*/ 268641 h 3851934"/>
              <a:gd name="connsiteX2" fmla="*/ 2800339 w 3371875"/>
              <a:gd name="connsiteY2" fmla="*/ 268641 h 3851934"/>
              <a:gd name="connsiteX3" fmla="*/ 3371850 w 3371875"/>
              <a:gd name="connsiteY3" fmla="*/ 268652 h 3851934"/>
              <a:gd name="connsiteX4" fmla="*/ 3360420 w 3371875"/>
              <a:gd name="connsiteY4" fmla="*/ 3851923 h 3851934"/>
              <a:gd name="connsiteX5" fmla="*/ 1885939 w 3371875"/>
              <a:gd name="connsiteY5" fmla="*/ 3851934 h 3851934"/>
              <a:gd name="connsiteX6" fmla="*/ 560081 w 3371875"/>
              <a:gd name="connsiteY6" fmla="*/ 3851934 h 3851934"/>
              <a:gd name="connsiteX7" fmla="*/ 0 w 3371875"/>
              <a:gd name="connsiteY7" fmla="*/ 3291853 h 3851934"/>
              <a:gd name="connsiteX8" fmla="*/ 0 w 3371875"/>
              <a:gd name="connsiteY8" fmla="*/ 828722 h 3851934"/>
              <a:gd name="connsiteX0" fmla="*/ 0 w 3371850"/>
              <a:gd name="connsiteY0" fmla="*/ 560081 h 3583293"/>
              <a:gd name="connsiteX1" fmla="*/ 560081 w 3371850"/>
              <a:gd name="connsiteY1" fmla="*/ 0 h 3583293"/>
              <a:gd name="connsiteX2" fmla="*/ 2800339 w 3371850"/>
              <a:gd name="connsiteY2" fmla="*/ 0 h 3583293"/>
              <a:gd name="connsiteX3" fmla="*/ 3371850 w 3371850"/>
              <a:gd name="connsiteY3" fmla="*/ 11 h 3583293"/>
              <a:gd name="connsiteX4" fmla="*/ 3360420 w 3371850"/>
              <a:gd name="connsiteY4" fmla="*/ 3583282 h 3583293"/>
              <a:gd name="connsiteX5" fmla="*/ 1885939 w 3371850"/>
              <a:gd name="connsiteY5" fmla="*/ 3583293 h 3583293"/>
              <a:gd name="connsiteX6" fmla="*/ 560081 w 3371850"/>
              <a:gd name="connsiteY6" fmla="*/ 3583293 h 3583293"/>
              <a:gd name="connsiteX7" fmla="*/ 0 w 3371850"/>
              <a:gd name="connsiteY7" fmla="*/ 3023212 h 3583293"/>
              <a:gd name="connsiteX8" fmla="*/ 0 w 3371850"/>
              <a:gd name="connsiteY8" fmla="*/ 560081 h 358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850" h="3583293">
                <a:moveTo>
                  <a:pt x="0" y="560081"/>
                </a:moveTo>
                <a:cubicBezTo>
                  <a:pt x="0" y="250757"/>
                  <a:pt x="250757" y="0"/>
                  <a:pt x="560081" y="0"/>
                </a:cubicBezTo>
                <a:lnTo>
                  <a:pt x="2800339" y="0"/>
                </a:lnTo>
                <a:lnTo>
                  <a:pt x="3371850" y="11"/>
                </a:lnTo>
                <a:lnTo>
                  <a:pt x="3360420" y="3583282"/>
                </a:lnTo>
                <a:lnTo>
                  <a:pt x="1885939" y="3583293"/>
                </a:lnTo>
                <a:lnTo>
                  <a:pt x="560081" y="3583293"/>
                </a:lnTo>
                <a:cubicBezTo>
                  <a:pt x="250757" y="3583293"/>
                  <a:pt x="0" y="3332536"/>
                  <a:pt x="0" y="3023212"/>
                </a:cubicBezTo>
                <a:lnTo>
                  <a:pt x="0" y="560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884C31E-9101-CE93-EDAC-574364A24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761" y="4765607"/>
            <a:ext cx="7813290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Subhead title for section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0C50B62-58F1-8646-77F5-896E1C613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760" y="3613660"/>
            <a:ext cx="7813290" cy="1159307"/>
          </a:xfrm>
          <a:prstGeom prst="rect">
            <a:avLst/>
          </a:prstGeom>
        </p:spPr>
        <p:txBody>
          <a:bodyPr rIns="914400" anchor="b" anchorCtr="0">
            <a:normAutofit/>
          </a:bodyPr>
          <a:lstStyle>
            <a:lvl1pPr>
              <a:lnSpc>
                <a:spcPct val="80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49425E2-C228-8429-1278-C3B4A616BD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5877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2-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B3173EE-0DF6-7275-7FB7-2AD1DD5A76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89922" y="3496842"/>
            <a:ext cx="5030577" cy="2698383"/>
          </a:xfrm>
          <a:custGeom>
            <a:avLst/>
            <a:gdLst>
              <a:gd name="connsiteX0" fmla="*/ 0 w 5016532"/>
              <a:gd name="connsiteY0" fmla="*/ 0 h 2690849"/>
              <a:gd name="connsiteX1" fmla="*/ 5016532 w 5016532"/>
              <a:gd name="connsiteY1" fmla="*/ 0 h 2690849"/>
              <a:gd name="connsiteX2" fmla="*/ 5016532 w 5016532"/>
              <a:gd name="connsiteY2" fmla="*/ 2349017 h 2690849"/>
              <a:gd name="connsiteX3" fmla="*/ 4674496 w 5016532"/>
              <a:gd name="connsiteY3" fmla="*/ 2690849 h 2690849"/>
              <a:gd name="connsiteX4" fmla="*/ 0 w 5016532"/>
              <a:gd name="connsiteY4" fmla="*/ 2690849 h 26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532" h="2690849">
                <a:moveTo>
                  <a:pt x="0" y="0"/>
                </a:moveTo>
                <a:lnTo>
                  <a:pt x="5016532" y="0"/>
                </a:lnTo>
                <a:lnTo>
                  <a:pt x="5016532" y="2349017"/>
                </a:lnTo>
                <a:cubicBezTo>
                  <a:pt x="5016532" y="2537658"/>
                  <a:pt x="4863249" y="2690849"/>
                  <a:pt x="4674496" y="2690849"/>
                </a:cubicBezTo>
                <a:lnTo>
                  <a:pt x="0" y="26908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F32462-5EE0-92DD-6F42-29F913AAEA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9922" y="624215"/>
            <a:ext cx="5030577" cy="2698383"/>
          </a:xfrm>
          <a:custGeom>
            <a:avLst/>
            <a:gdLst>
              <a:gd name="connsiteX0" fmla="*/ 342036 w 5016532"/>
              <a:gd name="connsiteY0" fmla="*/ 0 h 2690849"/>
              <a:gd name="connsiteX1" fmla="*/ 5016532 w 5016532"/>
              <a:gd name="connsiteY1" fmla="*/ 0 h 2690849"/>
              <a:gd name="connsiteX2" fmla="*/ 5016532 w 5016532"/>
              <a:gd name="connsiteY2" fmla="*/ 2690849 h 2690849"/>
              <a:gd name="connsiteX3" fmla="*/ 0 w 5016532"/>
              <a:gd name="connsiteY3" fmla="*/ 2690849 h 2690849"/>
              <a:gd name="connsiteX4" fmla="*/ 0 w 5016532"/>
              <a:gd name="connsiteY4" fmla="*/ 341832 h 2690849"/>
              <a:gd name="connsiteX5" fmla="*/ 342036 w 5016532"/>
              <a:gd name="connsiteY5" fmla="*/ 0 h 26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6532" h="2690849">
                <a:moveTo>
                  <a:pt x="342036" y="0"/>
                </a:moveTo>
                <a:lnTo>
                  <a:pt x="5016532" y="0"/>
                </a:lnTo>
                <a:lnTo>
                  <a:pt x="5016532" y="2690849"/>
                </a:lnTo>
                <a:lnTo>
                  <a:pt x="0" y="2690849"/>
                </a:lnTo>
                <a:lnTo>
                  <a:pt x="0" y="341832"/>
                </a:lnTo>
                <a:cubicBezTo>
                  <a:pt x="0" y="153191"/>
                  <a:pt x="153283" y="0"/>
                  <a:pt x="3420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F0207953-914C-CE4B-09C0-2B4F99B928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761" y="4765607"/>
            <a:ext cx="5653020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Subhead title for section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62A013-3884-37A8-5437-7F08B16D2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760" y="3613660"/>
            <a:ext cx="5653020" cy="1159307"/>
          </a:xfrm>
          <a:prstGeom prst="rect">
            <a:avLst/>
          </a:prstGeom>
        </p:spPr>
        <p:txBody>
          <a:bodyPr rIns="914400" anchor="b" anchorCtr="0">
            <a:normAutofit/>
          </a:bodyPr>
          <a:lstStyle>
            <a:lvl1pPr>
              <a:lnSpc>
                <a:spcPct val="80000"/>
              </a:lnSpc>
              <a:defRPr sz="3400">
                <a:latin typeface="Aptos" panose="020B00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0FC21DD-5312-AB17-E039-C6D289ED1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374467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flex_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077B400E-D4A9-95D6-78AF-CE23695E51A3}"/>
              </a:ext>
            </a:extLst>
          </p:cNvPr>
          <p:cNvSpPr/>
          <p:nvPr userDrawn="1"/>
        </p:nvSpPr>
        <p:spPr>
          <a:xfrm>
            <a:off x="0" y="2121744"/>
            <a:ext cx="11704320" cy="4217670"/>
          </a:xfrm>
          <a:prstGeom prst="round1Rect">
            <a:avLst>
              <a:gd name="adj" fmla="val 1437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120" y="2617554"/>
            <a:ext cx="8192921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34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2A837B-3EE9-9BC5-8EE4-29A295B9E7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9120" y="4230579"/>
            <a:ext cx="3438725" cy="3962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1800" b="1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Insert 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528EBD-FD04-8E11-E1DA-8D39BC7FD7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5134" y="4230579"/>
            <a:ext cx="3438725" cy="39628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1800" b="1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Insert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D1278E-64B1-0209-FB40-5B22FD4C56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4754564"/>
            <a:ext cx="3446463" cy="1223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Body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945DE25-F12E-8634-06C5-CD9A22DD7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5134" y="4754563"/>
            <a:ext cx="3446463" cy="1223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Body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5728D3-58A0-D1F2-671B-1F66A878429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27257" y="6488501"/>
            <a:ext cx="720091" cy="109404"/>
            <a:chOff x="8670176" y="6598728"/>
            <a:chExt cx="724928" cy="11013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6EFF3AA-372B-63FC-6986-1BD7FEC4A45A}"/>
                </a:ext>
              </a:extLst>
            </p:cNvPr>
            <p:cNvSpPr/>
            <p:nvPr/>
          </p:nvSpPr>
          <p:spPr>
            <a:xfrm>
              <a:off x="8774500" y="6630582"/>
              <a:ext cx="85113" cy="78163"/>
            </a:xfrm>
            <a:custGeom>
              <a:avLst/>
              <a:gdLst>
                <a:gd name="connsiteX0" fmla="*/ 41348 w 85113"/>
                <a:gd name="connsiteY0" fmla="*/ 60277 h 78163"/>
                <a:gd name="connsiteX1" fmla="*/ 29771 w 85113"/>
                <a:gd name="connsiteY1" fmla="*/ 44840 h 78163"/>
                <a:gd name="connsiteX2" fmla="*/ 29771 w 85113"/>
                <a:gd name="connsiteY2" fmla="*/ 123 h 78163"/>
                <a:gd name="connsiteX3" fmla="*/ 0 w 85113"/>
                <a:gd name="connsiteY3" fmla="*/ 123 h 78163"/>
                <a:gd name="connsiteX4" fmla="*/ 0 w 85113"/>
                <a:gd name="connsiteY4" fmla="*/ 50966 h 78163"/>
                <a:gd name="connsiteX5" fmla="*/ 29516 w 85113"/>
                <a:gd name="connsiteY5" fmla="*/ 78164 h 78163"/>
                <a:gd name="connsiteX6" fmla="*/ 54325 w 85113"/>
                <a:gd name="connsiteY6" fmla="*/ 67505 h 78163"/>
                <a:gd name="connsiteX7" fmla="*/ 54834 w 85113"/>
                <a:gd name="connsiteY7" fmla="*/ 75958 h 78163"/>
                <a:gd name="connsiteX8" fmla="*/ 85114 w 85113"/>
                <a:gd name="connsiteY8" fmla="*/ 75958 h 78163"/>
                <a:gd name="connsiteX9" fmla="*/ 84096 w 85113"/>
                <a:gd name="connsiteY9" fmla="*/ 56479 h 78163"/>
                <a:gd name="connsiteX10" fmla="*/ 84096 w 85113"/>
                <a:gd name="connsiteY10" fmla="*/ 0 h 78163"/>
                <a:gd name="connsiteX11" fmla="*/ 54325 w 85113"/>
                <a:gd name="connsiteY11" fmla="*/ 0 h 78163"/>
                <a:gd name="connsiteX12" fmla="*/ 54325 w 85113"/>
                <a:gd name="connsiteY12" fmla="*/ 43615 h 78163"/>
                <a:gd name="connsiteX13" fmla="*/ 41475 w 85113"/>
                <a:gd name="connsiteY13" fmla="*/ 60154 h 7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113" h="78163">
                  <a:moveTo>
                    <a:pt x="41348" y="60277"/>
                  </a:moveTo>
                  <a:cubicBezTo>
                    <a:pt x="32061" y="60277"/>
                    <a:pt x="30152" y="52313"/>
                    <a:pt x="29771" y="44840"/>
                  </a:cubicBezTo>
                  <a:lnTo>
                    <a:pt x="29771" y="123"/>
                  </a:lnTo>
                  <a:cubicBezTo>
                    <a:pt x="29771" y="123"/>
                    <a:pt x="0" y="123"/>
                    <a:pt x="0" y="123"/>
                  </a:cubicBezTo>
                  <a:lnTo>
                    <a:pt x="0" y="50966"/>
                  </a:lnTo>
                  <a:cubicBezTo>
                    <a:pt x="0" y="67627"/>
                    <a:pt x="12595" y="78164"/>
                    <a:pt x="29516" y="78164"/>
                  </a:cubicBezTo>
                  <a:cubicBezTo>
                    <a:pt x="39694" y="78164"/>
                    <a:pt x="47455" y="75101"/>
                    <a:pt x="54325" y="67505"/>
                  </a:cubicBezTo>
                  <a:lnTo>
                    <a:pt x="54834" y="75958"/>
                  </a:lnTo>
                  <a:lnTo>
                    <a:pt x="85114" y="75958"/>
                  </a:lnTo>
                  <a:cubicBezTo>
                    <a:pt x="84350" y="67750"/>
                    <a:pt x="84223" y="63217"/>
                    <a:pt x="84096" y="56479"/>
                  </a:cubicBezTo>
                  <a:lnTo>
                    <a:pt x="84096" y="0"/>
                  </a:lnTo>
                  <a:cubicBezTo>
                    <a:pt x="84096" y="0"/>
                    <a:pt x="54325" y="0"/>
                    <a:pt x="54325" y="0"/>
                  </a:cubicBezTo>
                  <a:lnTo>
                    <a:pt x="54325" y="43615"/>
                  </a:lnTo>
                  <a:cubicBezTo>
                    <a:pt x="54325" y="44595"/>
                    <a:pt x="56234" y="60154"/>
                    <a:pt x="41475" y="60154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AC036F7-A964-B025-01FF-983A55E78DDF}"/>
                </a:ext>
              </a:extLst>
            </p:cNvPr>
            <p:cNvSpPr/>
            <p:nvPr/>
          </p:nvSpPr>
          <p:spPr>
            <a:xfrm>
              <a:off x="8866866" y="6628620"/>
              <a:ext cx="139311" cy="78042"/>
            </a:xfrm>
            <a:custGeom>
              <a:avLst/>
              <a:gdLst>
                <a:gd name="connsiteX0" fmla="*/ 29389 w 139311"/>
                <a:gd name="connsiteY0" fmla="*/ 2084 h 78042"/>
                <a:gd name="connsiteX1" fmla="*/ 0 w 139311"/>
                <a:gd name="connsiteY1" fmla="*/ 2084 h 78042"/>
                <a:gd name="connsiteX2" fmla="*/ 1018 w 139311"/>
                <a:gd name="connsiteY2" fmla="*/ 21563 h 78042"/>
                <a:gd name="connsiteX3" fmla="*/ 1018 w 139311"/>
                <a:gd name="connsiteY3" fmla="*/ 78042 h 78042"/>
                <a:gd name="connsiteX4" fmla="*/ 30788 w 139311"/>
                <a:gd name="connsiteY4" fmla="*/ 78042 h 78042"/>
                <a:gd name="connsiteX5" fmla="*/ 30788 w 139311"/>
                <a:gd name="connsiteY5" fmla="*/ 34427 h 78042"/>
                <a:gd name="connsiteX6" fmla="*/ 43765 w 139311"/>
                <a:gd name="connsiteY6" fmla="*/ 17888 h 78042"/>
                <a:gd name="connsiteX7" fmla="*/ 55343 w 139311"/>
                <a:gd name="connsiteY7" fmla="*/ 33325 h 78042"/>
                <a:gd name="connsiteX8" fmla="*/ 55343 w 139311"/>
                <a:gd name="connsiteY8" fmla="*/ 78042 h 78042"/>
                <a:gd name="connsiteX9" fmla="*/ 85114 w 139311"/>
                <a:gd name="connsiteY9" fmla="*/ 78042 h 78042"/>
                <a:gd name="connsiteX10" fmla="*/ 85114 w 139311"/>
                <a:gd name="connsiteY10" fmla="*/ 34427 h 78042"/>
                <a:gd name="connsiteX11" fmla="*/ 97963 w 139311"/>
                <a:gd name="connsiteY11" fmla="*/ 18011 h 78042"/>
                <a:gd name="connsiteX12" fmla="*/ 109541 w 139311"/>
                <a:gd name="connsiteY12" fmla="*/ 33447 h 78042"/>
                <a:gd name="connsiteX13" fmla="*/ 109541 w 139311"/>
                <a:gd name="connsiteY13" fmla="*/ 78042 h 78042"/>
                <a:gd name="connsiteX14" fmla="*/ 139312 w 139311"/>
                <a:gd name="connsiteY14" fmla="*/ 78042 h 78042"/>
                <a:gd name="connsiteX15" fmla="*/ 139312 w 139311"/>
                <a:gd name="connsiteY15" fmla="*/ 27322 h 78042"/>
                <a:gd name="connsiteX16" fmla="*/ 109795 w 139311"/>
                <a:gd name="connsiteY16" fmla="*/ 1 h 78042"/>
                <a:gd name="connsiteX17" fmla="*/ 81679 w 139311"/>
                <a:gd name="connsiteY17" fmla="*/ 14580 h 78042"/>
                <a:gd name="connsiteX18" fmla="*/ 58015 w 139311"/>
                <a:gd name="connsiteY18" fmla="*/ 491 h 78042"/>
                <a:gd name="connsiteX19" fmla="*/ 30280 w 139311"/>
                <a:gd name="connsiteY19" fmla="*/ 14948 h 78042"/>
                <a:gd name="connsiteX20" fmla="*/ 30025 w 139311"/>
                <a:gd name="connsiteY20" fmla="*/ 14948 h 78042"/>
                <a:gd name="connsiteX21" fmla="*/ 29516 w 139311"/>
                <a:gd name="connsiteY21" fmla="*/ 2329 h 7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11" h="78042">
                  <a:moveTo>
                    <a:pt x="29389" y="2084"/>
                  </a:moveTo>
                  <a:lnTo>
                    <a:pt x="0" y="2084"/>
                  </a:lnTo>
                  <a:cubicBezTo>
                    <a:pt x="763" y="10292"/>
                    <a:pt x="1018" y="14825"/>
                    <a:pt x="1018" y="21563"/>
                  </a:cubicBezTo>
                  <a:lnTo>
                    <a:pt x="1018" y="78042"/>
                  </a:lnTo>
                  <a:cubicBezTo>
                    <a:pt x="1018" y="78042"/>
                    <a:pt x="30788" y="78042"/>
                    <a:pt x="30788" y="78042"/>
                  </a:cubicBezTo>
                  <a:lnTo>
                    <a:pt x="30788" y="34427"/>
                  </a:lnTo>
                  <a:cubicBezTo>
                    <a:pt x="30788" y="33570"/>
                    <a:pt x="28880" y="17888"/>
                    <a:pt x="43765" y="17888"/>
                  </a:cubicBezTo>
                  <a:cubicBezTo>
                    <a:pt x="53053" y="17888"/>
                    <a:pt x="54961" y="25851"/>
                    <a:pt x="55343" y="33325"/>
                  </a:cubicBezTo>
                  <a:lnTo>
                    <a:pt x="55343" y="78042"/>
                  </a:lnTo>
                  <a:cubicBezTo>
                    <a:pt x="55343" y="78042"/>
                    <a:pt x="85114" y="78042"/>
                    <a:pt x="85114" y="78042"/>
                  </a:cubicBezTo>
                  <a:lnTo>
                    <a:pt x="85114" y="34427"/>
                  </a:lnTo>
                  <a:cubicBezTo>
                    <a:pt x="85114" y="33570"/>
                    <a:pt x="83205" y="18011"/>
                    <a:pt x="97963" y="18011"/>
                  </a:cubicBezTo>
                  <a:cubicBezTo>
                    <a:pt x="107251" y="18011"/>
                    <a:pt x="109159" y="25974"/>
                    <a:pt x="109541" y="33447"/>
                  </a:cubicBezTo>
                  <a:lnTo>
                    <a:pt x="109541" y="78042"/>
                  </a:lnTo>
                  <a:cubicBezTo>
                    <a:pt x="109541" y="78042"/>
                    <a:pt x="139312" y="78042"/>
                    <a:pt x="139312" y="78042"/>
                  </a:cubicBezTo>
                  <a:lnTo>
                    <a:pt x="139312" y="27322"/>
                  </a:lnTo>
                  <a:cubicBezTo>
                    <a:pt x="139312" y="10537"/>
                    <a:pt x="126716" y="-121"/>
                    <a:pt x="109795" y="1"/>
                  </a:cubicBezTo>
                  <a:cubicBezTo>
                    <a:pt x="97963" y="369"/>
                    <a:pt x="87022" y="5514"/>
                    <a:pt x="81679" y="14580"/>
                  </a:cubicBezTo>
                  <a:cubicBezTo>
                    <a:pt x="78371" y="5392"/>
                    <a:pt x="67557" y="491"/>
                    <a:pt x="58015" y="491"/>
                  </a:cubicBezTo>
                  <a:cubicBezTo>
                    <a:pt x="46183" y="491"/>
                    <a:pt x="35750" y="4412"/>
                    <a:pt x="30280" y="14948"/>
                  </a:cubicBezTo>
                  <a:lnTo>
                    <a:pt x="30025" y="14948"/>
                  </a:lnTo>
                  <a:lnTo>
                    <a:pt x="29516" y="232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D055D0C-809A-8555-44B4-C65E2F6A17BC}"/>
                </a:ext>
              </a:extLst>
            </p:cNvPr>
            <p:cNvSpPr/>
            <p:nvPr/>
          </p:nvSpPr>
          <p:spPr>
            <a:xfrm>
              <a:off x="8670176" y="6598728"/>
              <a:ext cx="96691" cy="107934"/>
            </a:xfrm>
            <a:custGeom>
              <a:avLst/>
              <a:gdLst>
                <a:gd name="connsiteX0" fmla="*/ 60686 w 96691"/>
                <a:gd name="connsiteY0" fmla="*/ 30751 h 107934"/>
                <a:gd name="connsiteX1" fmla="*/ 96691 w 96691"/>
                <a:gd name="connsiteY1" fmla="*/ 30751 h 107934"/>
                <a:gd name="connsiteX2" fmla="*/ 96691 w 96691"/>
                <a:gd name="connsiteY2" fmla="*/ 0 h 107934"/>
                <a:gd name="connsiteX3" fmla="*/ 56106 w 96691"/>
                <a:gd name="connsiteY3" fmla="*/ 0 h 107934"/>
                <a:gd name="connsiteX4" fmla="*/ 0 w 96691"/>
                <a:gd name="connsiteY4" fmla="*/ 53906 h 107934"/>
                <a:gd name="connsiteX5" fmla="*/ 55979 w 96691"/>
                <a:gd name="connsiteY5" fmla="*/ 107935 h 107934"/>
                <a:gd name="connsiteX6" fmla="*/ 96691 w 96691"/>
                <a:gd name="connsiteY6" fmla="*/ 107935 h 107934"/>
                <a:gd name="connsiteX7" fmla="*/ 96691 w 96691"/>
                <a:gd name="connsiteY7" fmla="*/ 77184 h 107934"/>
                <a:gd name="connsiteX8" fmla="*/ 60432 w 96691"/>
                <a:gd name="connsiteY8" fmla="*/ 77184 h 107934"/>
                <a:gd name="connsiteX9" fmla="*/ 36386 w 96691"/>
                <a:gd name="connsiteY9" fmla="*/ 53906 h 107934"/>
                <a:gd name="connsiteX10" fmla="*/ 60559 w 96691"/>
                <a:gd name="connsiteY10" fmla="*/ 30751 h 10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91" h="107934">
                  <a:moveTo>
                    <a:pt x="60686" y="30751"/>
                  </a:moveTo>
                  <a:lnTo>
                    <a:pt x="96691" y="30751"/>
                  </a:lnTo>
                  <a:cubicBezTo>
                    <a:pt x="96691" y="30751"/>
                    <a:pt x="96691" y="0"/>
                    <a:pt x="96691" y="0"/>
                  </a:cubicBezTo>
                  <a:lnTo>
                    <a:pt x="56106" y="0"/>
                  </a:lnTo>
                  <a:cubicBezTo>
                    <a:pt x="25191" y="-122"/>
                    <a:pt x="0" y="24013"/>
                    <a:pt x="0" y="53906"/>
                  </a:cubicBezTo>
                  <a:cubicBezTo>
                    <a:pt x="0" y="83677"/>
                    <a:pt x="24936" y="107812"/>
                    <a:pt x="55979" y="107935"/>
                  </a:cubicBezTo>
                  <a:lnTo>
                    <a:pt x="96691" y="107935"/>
                  </a:lnTo>
                  <a:cubicBezTo>
                    <a:pt x="96691" y="107935"/>
                    <a:pt x="96691" y="77184"/>
                    <a:pt x="96691" y="77184"/>
                  </a:cubicBezTo>
                  <a:lnTo>
                    <a:pt x="60432" y="77184"/>
                  </a:lnTo>
                  <a:cubicBezTo>
                    <a:pt x="47073" y="77184"/>
                    <a:pt x="36386" y="66770"/>
                    <a:pt x="36386" y="53906"/>
                  </a:cubicBezTo>
                  <a:cubicBezTo>
                    <a:pt x="36386" y="41042"/>
                    <a:pt x="47201" y="30751"/>
                    <a:pt x="60559" y="30751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2945128-F929-59CC-115C-36580AE13FB6}"/>
                </a:ext>
              </a:extLst>
            </p:cNvPr>
            <p:cNvSpPr/>
            <p:nvPr/>
          </p:nvSpPr>
          <p:spPr>
            <a:xfrm>
              <a:off x="9016228" y="6628499"/>
              <a:ext cx="139184" cy="78040"/>
            </a:xfrm>
            <a:custGeom>
              <a:avLst/>
              <a:gdLst>
                <a:gd name="connsiteX0" fmla="*/ 29389 w 139184"/>
                <a:gd name="connsiteY0" fmla="*/ 2083 h 78040"/>
                <a:gd name="connsiteX1" fmla="*/ 0 w 139184"/>
                <a:gd name="connsiteY1" fmla="*/ 2083 h 78040"/>
                <a:gd name="connsiteX2" fmla="*/ 1018 w 139184"/>
                <a:gd name="connsiteY2" fmla="*/ 21562 h 78040"/>
                <a:gd name="connsiteX3" fmla="*/ 1018 w 139184"/>
                <a:gd name="connsiteY3" fmla="*/ 78041 h 78040"/>
                <a:gd name="connsiteX4" fmla="*/ 30789 w 139184"/>
                <a:gd name="connsiteY4" fmla="*/ 78041 h 78040"/>
                <a:gd name="connsiteX5" fmla="*/ 30789 w 139184"/>
                <a:gd name="connsiteY5" fmla="*/ 34426 h 78040"/>
                <a:gd name="connsiteX6" fmla="*/ 43638 w 139184"/>
                <a:gd name="connsiteY6" fmla="*/ 17887 h 78040"/>
                <a:gd name="connsiteX7" fmla="*/ 55216 w 139184"/>
                <a:gd name="connsiteY7" fmla="*/ 33324 h 78040"/>
                <a:gd name="connsiteX8" fmla="*/ 55216 w 139184"/>
                <a:gd name="connsiteY8" fmla="*/ 78041 h 78040"/>
                <a:gd name="connsiteX9" fmla="*/ 84986 w 139184"/>
                <a:gd name="connsiteY9" fmla="*/ 78041 h 78040"/>
                <a:gd name="connsiteX10" fmla="*/ 84986 w 139184"/>
                <a:gd name="connsiteY10" fmla="*/ 34426 h 78040"/>
                <a:gd name="connsiteX11" fmla="*/ 97836 w 139184"/>
                <a:gd name="connsiteY11" fmla="*/ 18009 h 78040"/>
                <a:gd name="connsiteX12" fmla="*/ 109414 w 139184"/>
                <a:gd name="connsiteY12" fmla="*/ 33446 h 78040"/>
                <a:gd name="connsiteX13" fmla="*/ 109414 w 139184"/>
                <a:gd name="connsiteY13" fmla="*/ 78041 h 78040"/>
                <a:gd name="connsiteX14" fmla="*/ 139184 w 139184"/>
                <a:gd name="connsiteY14" fmla="*/ 78041 h 78040"/>
                <a:gd name="connsiteX15" fmla="*/ 139184 w 139184"/>
                <a:gd name="connsiteY15" fmla="*/ 27320 h 78040"/>
                <a:gd name="connsiteX16" fmla="*/ 109668 w 139184"/>
                <a:gd name="connsiteY16" fmla="*/ 0 h 78040"/>
                <a:gd name="connsiteX17" fmla="*/ 81551 w 139184"/>
                <a:gd name="connsiteY17" fmla="*/ 14579 h 78040"/>
                <a:gd name="connsiteX18" fmla="*/ 57887 w 139184"/>
                <a:gd name="connsiteY18" fmla="*/ 490 h 78040"/>
                <a:gd name="connsiteX19" fmla="*/ 30152 w 139184"/>
                <a:gd name="connsiteY19" fmla="*/ 14824 h 78040"/>
                <a:gd name="connsiteX20" fmla="*/ 29898 w 139184"/>
                <a:gd name="connsiteY20" fmla="*/ 14824 h 78040"/>
                <a:gd name="connsiteX21" fmla="*/ 29389 w 139184"/>
                <a:gd name="connsiteY21" fmla="*/ 2205 h 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184" h="78040">
                  <a:moveTo>
                    <a:pt x="29389" y="2083"/>
                  </a:moveTo>
                  <a:lnTo>
                    <a:pt x="0" y="2083"/>
                  </a:lnTo>
                  <a:cubicBezTo>
                    <a:pt x="763" y="10291"/>
                    <a:pt x="891" y="14824"/>
                    <a:pt x="1018" y="21562"/>
                  </a:cubicBezTo>
                  <a:lnTo>
                    <a:pt x="1018" y="78041"/>
                  </a:lnTo>
                  <a:cubicBezTo>
                    <a:pt x="1018" y="78041"/>
                    <a:pt x="30789" y="78041"/>
                    <a:pt x="30789" y="78041"/>
                  </a:cubicBezTo>
                  <a:lnTo>
                    <a:pt x="30789" y="34426"/>
                  </a:lnTo>
                  <a:cubicBezTo>
                    <a:pt x="30789" y="33569"/>
                    <a:pt x="28880" y="17887"/>
                    <a:pt x="43638" y="17887"/>
                  </a:cubicBezTo>
                  <a:cubicBezTo>
                    <a:pt x="52926" y="17887"/>
                    <a:pt x="54834" y="25850"/>
                    <a:pt x="55216" y="33324"/>
                  </a:cubicBezTo>
                  <a:lnTo>
                    <a:pt x="55216" y="78041"/>
                  </a:lnTo>
                  <a:cubicBezTo>
                    <a:pt x="55216" y="78041"/>
                    <a:pt x="84986" y="78041"/>
                    <a:pt x="84986" y="78041"/>
                  </a:cubicBezTo>
                  <a:lnTo>
                    <a:pt x="84986" y="34426"/>
                  </a:lnTo>
                  <a:cubicBezTo>
                    <a:pt x="84986" y="33569"/>
                    <a:pt x="83078" y="18009"/>
                    <a:pt x="97836" y="18009"/>
                  </a:cubicBezTo>
                  <a:cubicBezTo>
                    <a:pt x="107124" y="18009"/>
                    <a:pt x="109032" y="25973"/>
                    <a:pt x="109414" y="33446"/>
                  </a:cubicBezTo>
                  <a:lnTo>
                    <a:pt x="109414" y="78041"/>
                  </a:lnTo>
                  <a:cubicBezTo>
                    <a:pt x="109414" y="78041"/>
                    <a:pt x="139184" y="78041"/>
                    <a:pt x="139184" y="78041"/>
                  </a:cubicBezTo>
                  <a:lnTo>
                    <a:pt x="139184" y="27320"/>
                  </a:lnTo>
                  <a:cubicBezTo>
                    <a:pt x="139184" y="10536"/>
                    <a:pt x="126589" y="0"/>
                    <a:pt x="109668" y="0"/>
                  </a:cubicBezTo>
                  <a:cubicBezTo>
                    <a:pt x="97836" y="368"/>
                    <a:pt x="86895" y="5513"/>
                    <a:pt x="81551" y="14579"/>
                  </a:cubicBezTo>
                  <a:cubicBezTo>
                    <a:pt x="78243" y="5391"/>
                    <a:pt x="67429" y="490"/>
                    <a:pt x="57887" y="490"/>
                  </a:cubicBezTo>
                  <a:cubicBezTo>
                    <a:pt x="46056" y="490"/>
                    <a:pt x="35623" y="4410"/>
                    <a:pt x="30152" y="14824"/>
                  </a:cubicBezTo>
                  <a:lnTo>
                    <a:pt x="29898" y="14824"/>
                  </a:lnTo>
                  <a:lnTo>
                    <a:pt x="29389" y="2205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F53842C-36FD-C355-3000-C3ADC91CE456}"/>
                </a:ext>
              </a:extLst>
            </p:cNvPr>
            <p:cNvSpPr/>
            <p:nvPr/>
          </p:nvSpPr>
          <p:spPr>
            <a:xfrm>
              <a:off x="9164700" y="6599096"/>
              <a:ext cx="30025" cy="20214"/>
            </a:xfrm>
            <a:custGeom>
              <a:avLst/>
              <a:gdLst>
                <a:gd name="connsiteX0" fmla="*/ 0 w 30025"/>
                <a:gd name="connsiteY0" fmla="*/ 0 h 20214"/>
                <a:gd name="connsiteX1" fmla="*/ 30025 w 30025"/>
                <a:gd name="connsiteY1" fmla="*/ 0 h 20214"/>
                <a:gd name="connsiteX2" fmla="*/ 30025 w 30025"/>
                <a:gd name="connsiteY2" fmla="*/ 20215 h 20214"/>
                <a:gd name="connsiteX3" fmla="*/ 0 w 30025"/>
                <a:gd name="connsiteY3" fmla="*/ 20215 h 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5" h="20214">
                  <a:moveTo>
                    <a:pt x="0" y="0"/>
                  </a:moveTo>
                  <a:lnTo>
                    <a:pt x="30025" y="0"/>
                  </a:lnTo>
                  <a:lnTo>
                    <a:pt x="30025" y="20215"/>
                  </a:lnTo>
                  <a:lnTo>
                    <a:pt x="0" y="20215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B4A4B07-AC4C-81DF-2E59-89575B3FB3E2}"/>
                </a:ext>
              </a:extLst>
            </p:cNvPr>
            <p:cNvSpPr/>
            <p:nvPr/>
          </p:nvSpPr>
          <p:spPr>
            <a:xfrm>
              <a:off x="9203249" y="6628375"/>
              <a:ext cx="85113" cy="78287"/>
            </a:xfrm>
            <a:custGeom>
              <a:avLst/>
              <a:gdLst>
                <a:gd name="connsiteX0" fmla="*/ 43765 w 85113"/>
                <a:gd name="connsiteY0" fmla="*/ 17888 h 78287"/>
                <a:gd name="connsiteX1" fmla="*/ 55343 w 85113"/>
                <a:gd name="connsiteY1" fmla="*/ 33325 h 78287"/>
                <a:gd name="connsiteX2" fmla="*/ 55343 w 85113"/>
                <a:gd name="connsiteY2" fmla="*/ 78042 h 78287"/>
                <a:gd name="connsiteX3" fmla="*/ 85114 w 85113"/>
                <a:gd name="connsiteY3" fmla="*/ 78042 h 78287"/>
                <a:gd name="connsiteX4" fmla="*/ 85114 w 85113"/>
                <a:gd name="connsiteY4" fmla="*/ 27199 h 78287"/>
                <a:gd name="connsiteX5" fmla="*/ 55597 w 85113"/>
                <a:gd name="connsiteY5" fmla="*/ 1 h 78287"/>
                <a:gd name="connsiteX6" fmla="*/ 30788 w 85113"/>
                <a:gd name="connsiteY6" fmla="*/ 10660 h 78287"/>
                <a:gd name="connsiteX7" fmla="*/ 30280 w 85113"/>
                <a:gd name="connsiteY7" fmla="*/ 2329 h 78287"/>
                <a:gd name="connsiteX8" fmla="*/ 0 w 85113"/>
                <a:gd name="connsiteY8" fmla="*/ 2329 h 78287"/>
                <a:gd name="connsiteX9" fmla="*/ 1018 w 85113"/>
                <a:gd name="connsiteY9" fmla="*/ 21808 h 78287"/>
                <a:gd name="connsiteX10" fmla="*/ 1018 w 85113"/>
                <a:gd name="connsiteY10" fmla="*/ 78287 h 78287"/>
                <a:gd name="connsiteX11" fmla="*/ 30788 w 85113"/>
                <a:gd name="connsiteY11" fmla="*/ 78287 h 78287"/>
                <a:gd name="connsiteX12" fmla="*/ 30788 w 85113"/>
                <a:gd name="connsiteY12" fmla="*/ 34672 h 78287"/>
                <a:gd name="connsiteX13" fmla="*/ 43638 w 85113"/>
                <a:gd name="connsiteY13" fmla="*/ 18133 h 7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113" h="78287">
                  <a:moveTo>
                    <a:pt x="43765" y="17888"/>
                  </a:moveTo>
                  <a:cubicBezTo>
                    <a:pt x="53053" y="17888"/>
                    <a:pt x="54961" y="25974"/>
                    <a:pt x="55343" y="33325"/>
                  </a:cubicBezTo>
                  <a:lnTo>
                    <a:pt x="55343" y="78042"/>
                  </a:lnTo>
                  <a:cubicBezTo>
                    <a:pt x="55343" y="78042"/>
                    <a:pt x="85114" y="78042"/>
                    <a:pt x="85114" y="78042"/>
                  </a:cubicBezTo>
                  <a:lnTo>
                    <a:pt x="85114" y="27199"/>
                  </a:lnTo>
                  <a:cubicBezTo>
                    <a:pt x="85114" y="10537"/>
                    <a:pt x="72518" y="-121"/>
                    <a:pt x="55597" y="1"/>
                  </a:cubicBezTo>
                  <a:cubicBezTo>
                    <a:pt x="45547" y="1"/>
                    <a:pt x="37659" y="3064"/>
                    <a:pt x="30788" y="10660"/>
                  </a:cubicBezTo>
                  <a:lnTo>
                    <a:pt x="30280" y="2329"/>
                  </a:lnTo>
                  <a:lnTo>
                    <a:pt x="0" y="2329"/>
                  </a:lnTo>
                  <a:cubicBezTo>
                    <a:pt x="763" y="10537"/>
                    <a:pt x="1018" y="15070"/>
                    <a:pt x="1018" y="21808"/>
                  </a:cubicBezTo>
                  <a:lnTo>
                    <a:pt x="1018" y="78287"/>
                  </a:lnTo>
                  <a:cubicBezTo>
                    <a:pt x="1018" y="78287"/>
                    <a:pt x="30788" y="78287"/>
                    <a:pt x="30788" y="78287"/>
                  </a:cubicBezTo>
                  <a:lnTo>
                    <a:pt x="30788" y="34672"/>
                  </a:lnTo>
                  <a:cubicBezTo>
                    <a:pt x="30788" y="33815"/>
                    <a:pt x="28880" y="18133"/>
                    <a:pt x="43638" y="18133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3423434-57E5-BEAC-450F-F0E2702B91F3}"/>
                </a:ext>
              </a:extLst>
            </p:cNvPr>
            <p:cNvSpPr/>
            <p:nvPr/>
          </p:nvSpPr>
          <p:spPr>
            <a:xfrm>
              <a:off x="9164954" y="6630459"/>
              <a:ext cx="29770" cy="75958"/>
            </a:xfrm>
            <a:custGeom>
              <a:avLst/>
              <a:gdLst>
                <a:gd name="connsiteX0" fmla="*/ 0 w 29770"/>
                <a:gd name="connsiteY0" fmla="*/ 0 h 75958"/>
                <a:gd name="connsiteX1" fmla="*/ 29771 w 29770"/>
                <a:gd name="connsiteY1" fmla="*/ 0 h 75958"/>
                <a:gd name="connsiteX2" fmla="*/ 29771 w 29770"/>
                <a:gd name="connsiteY2" fmla="*/ 75958 h 75958"/>
                <a:gd name="connsiteX3" fmla="*/ 0 w 29770"/>
                <a:gd name="connsiteY3" fmla="*/ 75958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70" h="75958">
                  <a:moveTo>
                    <a:pt x="0" y="0"/>
                  </a:moveTo>
                  <a:lnTo>
                    <a:pt x="29771" y="0"/>
                  </a:lnTo>
                  <a:lnTo>
                    <a:pt x="29771" y="75958"/>
                  </a:lnTo>
                  <a:lnTo>
                    <a:pt x="0" y="759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D8333B-A6A1-B1EA-1FBE-881967D00A13}"/>
                </a:ext>
              </a:extLst>
            </p:cNvPr>
            <p:cNvSpPr/>
            <p:nvPr/>
          </p:nvSpPr>
          <p:spPr>
            <a:xfrm>
              <a:off x="9294087" y="6628866"/>
              <a:ext cx="74554" cy="79511"/>
            </a:xfrm>
            <a:custGeom>
              <a:avLst/>
              <a:gdLst>
                <a:gd name="connsiteX0" fmla="*/ 45547 w 74554"/>
                <a:gd name="connsiteY0" fmla="*/ 25360 h 79511"/>
                <a:gd name="connsiteX1" fmla="*/ 43639 w 74554"/>
                <a:gd name="connsiteY1" fmla="*/ 19112 h 79511"/>
                <a:gd name="connsiteX2" fmla="*/ 35624 w 74554"/>
                <a:gd name="connsiteY2" fmla="*/ 16417 h 79511"/>
                <a:gd name="connsiteX3" fmla="*/ 28626 w 74554"/>
                <a:gd name="connsiteY3" fmla="*/ 23155 h 79511"/>
                <a:gd name="connsiteX4" fmla="*/ 58906 w 74554"/>
                <a:gd name="connsiteY4" fmla="*/ 33936 h 79511"/>
                <a:gd name="connsiteX5" fmla="*/ 74555 w 74554"/>
                <a:gd name="connsiteY5" fmla="*/ 54518 h 79511"/>
                <a:gd name="connsiteX6" fmla="*/ 37405 w 74554"/>
                <a:gd name="connsiteY6" fmla="*/ 79511 h 79511"/>
                <a:gd name="connsiteX7" fmla="*/ 1 w 74554"/>
                <a:gd name="connsiteY7" fmla="*/ 52926 h 79511"/>
                <a:gd name="connsiteX8" fmla="*/ 27863 w 74554"/>
                <a:gd name="connsiteY8" fmla="*/ 52926 h 79511"/>
                <a:gd name="connsiteX9" fmla="*/ 29899 w 74554"/>
                <a:gd name="connsiteY9" fmla="*/ 59664 h 79511"/>
                <a:gd name="connsiteX10" fmla="*/ 36896 w 74554"/>
                <a:gd name="connsiteY10" fmla="*/ 63094 h 79511"/>
                <a:gd name="connsiteX11" fmla="*/ 46820 w 74554"/>
                <a:gd name="connsiteY11" fmla="*/ 56234 h 79511"/>
                <a:gd name="connsiteX12" fmla="*/ 891 w 74554"/>
                <a:gd name="connsiteY12" fmla="*/ 23645 h 79511"/>
                <a:gd name="connsiteX13" fmla="*/ 36769 w 74554"/>
                <a:gd name="connsiteY13" fmla="*/ 0 h 79511"/>
                <a:gd name="connsiteX14" fmla="*/ 73410 w 74554"/>
                <a:gd name="connsiteY14" fmla="*/ 25360 h 79511"/>
                <a:gd name="connsiteX15" fmla="*/ 45547 w 74554"/>
                <a:gd name="connsiteY15" fmla="*/ 25360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554" h="79511">
                  <a:moveTo>
                    <a:pt x="45547" y="25360"/>
                  </a:moveTo>
                  <a:cubicBezTo>
                    <a:pt x="45547" y="22787"/>
                    <a:pt x="45038" y="20582"/>
                    <a:pt x="43639" y="19112"/>
                  </a:cubicBezTo>
                  <a:cubicBezTo>
                    <a:pt x="42112" y="17519"/>
                    <a:pt x="39568" y="16417"/>
                    <a:pt x="35624" y="16417"/>
                  </a:cubicBezTo>
                  <a:cubicBezTo>
                    <a:pt x="31298" y="16417"/>
                    <a:pt x="28626" y="18745"/>
                    <a:pt x="28626" y="23155"/>
                  </a:cubicBezTo>
                  <a:cubicBezTo>
                    <a:pt x="28626" y="28668"/>
                    <a:pt x="40585" y="28423"/>
                    <a:pt x="58906" y="33936"/>
                  </a:cubicBezTo>
                  <a:cubicBezTo>
                    <a:pt x="68193" y="36754"/>
                    <a:pt x="74555" y="42267"/>
                    <a:pt x="74555" y="54518"/>
                  </a:cubicBezTo>
                  <a:cubicBezTo>
                    <a:pt x="74555" y="74366"/>
                    <a:pt x="55216" y="79511"/>
                    <a:pt x="37405" y="79511"/>
                  </a:cubicBezTo>
                  <a:cubicBezTo>
                    <a:pt x="18448" y="79511"/>
                    <a:pt x="-127" y="75836"/>
                    <a:pt x="1" y="52926"/>
                  </a:cubicBezTo>
                  <a:lnTo>
                    <a:pt x="27863" y="52926"/>
                  </a:lnTo>
                  <a:cubicBezTo>
                    <a:pt x="27354" y="55131"/>
                    <a:pt x="28245" y="57704"/>
                    <a:pt x="29899" y="59664"/>
                  </a:cubicBezTo>
                  <a:cubicBezTo>
                    <a:pt x="31553" y="61624"/>
                    <a:pt x="34097" y="63094"/>
                    <a:pt x="36896" y="63094"/>
                  </a:cubicBezTo>
                  <a:cubicBezTo>
                    <a:pt x="42621" y="63094"/>
                    <a:pt x="46820" y="61012"/>
                    <a:pt x="46820" y="56234"/>
                  </a:cubicBezTo>
                  <a:cubicBezTo>
                    <a:pt x="46820" y="42880"/>
                    <a:pt x="891" y="50843"/>
                    <a:pt x="891" y="23645"/>
                  </a:cubicBezTo>
                  <a:cubicBezTo>
                    <a:pt x="891" y="5146"/>
                    <a:pt x="21247" y="0"/>
                    <a:pt x="36769" y="0"/>
                  </a:cubicBezTo>
                  <a:cubicBezTo>
                    <a:pt x="55216" y="0"/>
                    <a:pt x="72137" y="4656"/>
                    <a:pt x="73410" y="25360"/>
                  </a:cubicBezTo>
                  <a:lnTo>
                    <a:pt x="45547" y="2536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686021-26A3-9DF2-954C-1C412D1C6B2C}"/>
                </a:ext>
              </a:extLst>
            </p:cNvPr>
            <p:cNvSpPr/>
            <p:nvPr/>
          </p:nvSpPr>
          <p:spPr>
            <a:xfrm>
              <a:off x="9372204" y="6686938"/>
              <a:ext cx="22900" cy="21929"/>
            </a:xfrm>
            <a:custGeom>
              <a:avLst/>
              <a:gdLst>
                <a:gd name="connsiteX0" fmla="*/ 9033 w 22900"/>
                <a:gd name="connsiteY0" fmla="*/ 10414 h 21929"/>
                <a:gd name="connsiteX1" fmla="*/ 9033 w 22900"/>
                <a:gd name="connsiteY1" fmla="*/ 6003 h 21929"/>
                <a:gd name="connsiteX2" fmla="*/ 11959 w 22900"/>
                <a:gd name="connsiteY2" fmla="*/ 6003 h 21929"/>
                <a:gd name="connsiteX3" fmla="*/ 15013 w 22900"/>
                <a:gd name="connsiteY3" fmla="*/ 8208 h 21929"/>
                <a:gd name="connsiteX4" fmla="*/ 11069 w 22900"/>
                <a:gd name="connsiteY4" fmla="*/ 10414 h 21929"/>
                <a:gd name="connsiteX5" fmla="*/ 8906 w 22900"/>
                <a:gd name="connsiteY5" fmla="*/ 10414 h 21929"/>
                <a:gd name="connsiteX6" fmla="*/ 9033 w 22900"/>
                <a:gd name="connsiteY6" fmla="*/ 11639 h 21929"/>
                <a:gd name="connsiteX7" fmla="*/ 11705 w 22900"/>
                <a:gd name="connsiteY7" fmla="*/ 11639 h 21929"/>
                <a:gd name="connsiteX8" fmla="*/ 15394 w 22900"/>
                <a:gd name="connsiteY8" fmla="*/ 17274 h 21929"/>
                <a:gd name="connsiteX9" fmla="*/ 17303 w 22900"/>
                <a:gd name="connsiteY9" fmla="*/ 17274 h 21929"/>
                <a:gd name="connsiteX10" fmla="*/ 13359 w 22900"/>
                <a:gd name="connsiteY10" fmla="*/ 11639 h 21929"/>
                <a:gd name="connsiteX11" fmla="*/ 16667 w 22900"/>
                <a:gd name="connsiteY11" fmla="*/ 8086 h 21929"/>
                <a:gd name="connsiteX12" fmla="*/ 12341 w 22900"/>
                <a:gd name="connsiteY12" fmla="*/ 4533 h 21929"/>
                <a:gd name="connsiteX13" fmla="*/ 7252 w 22900"/>
                <a:gd name="connsiteY13" fmla="*/ 4533 h 21929"/>
                <a:gd name="connsiteX14" fmla="*/ 7252 w 22900"/>
                <a:gd name="connsiteY14" fmla="*/ 17274 h 21929"/>
                <a:gd name="connsiteX15" fmla="*/ 8906 w 22900"/>
                <a:gd name="connsiteY15" fmla="*/ 17274 h 21929"/>
                <a:gd name="connsiteX16" fmla="*/ 8906 w 22900"/>
                <a:gd name="connsiteY16" fmla="*/ 11639 h 21929"/>
                <a:gd name="connsiteX17" fmla="*/ 11450 w 22900"/>
                <a:gd name="connsiteY17" fmla="*/ 1593 h 21929"/>
                <a:gd name="connsiteX18" fmla="*/ 20992 w 22900"/>
                <a:gd name="connsiteY18" fmla="*/ 11026 h 21929"/>
                <a:gd name="connsiteX19" fmla="*/ 11450 w 22900"/>
                <a:gd name="connsiteY19" fmla="*/ 20460 h 21929"/>
                <a:gd name="connsiteX20" fmla="*/ 1781 w 22900"/>
                <a:gd name="connsiteY20" fmla="*/ 11026 h 21929"/>
                <a:gd name="connsiteX21" fmla="*/ 11450 w 22900"/>
                <a:gd name="connsiteY21" fmla="*/ 1593 h 21929"/>
                <a:gd name="connsiteX22" fmla="*/ 11450 w 22900"/>
                <a:gd name="connsiteY22" fmla="*/ 0 h 21929"/>
                <a:gd name="connsiteX23" fmla="*/ 0 w 22900"/>
                <a:gd name="connsiteY23" fmla="*/ 10904 h 21929"/>
                <a:gd name="connsiteX24" fmla="*/ 11450 w 22900"/>
                <a:gd name="connsiteY24" fmla="*/ 21930 h 21929"/>
                <a:gd name="connsiteX25" fmla="*/ 22901 w 22900"/>
                <a:gd name="connsiteY25" fmla="*/ 10904 h 21929"/>
                <a:gd name="connsiteX26" fmla="*/ 11450 w 22900"/>
                <a:gd name="connsiteY26" fmla="*/ 0 h 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900" h="21929">
                  <a:moveTo>
                    <a:pt x="9033" y="10414"/>
                  </a:moveTo>
                  <a:lnTo>
                    <a:pt x="9033" y="6003"/>
                  </a:lnTo>
                  <a:lnTo>
                    <a:pt x="11959" y="6003"/>
                  </a:lnTo>
                  <a:cubicBezTo>
                    <a:pt x="13486" y="6003"/>
                    <a:pt x="15013" y="6371"/>
                    <a:pt x="15013" y="8208"/>
                  </a:cubicBezTo>
                  <a:cubicBezTo>
                    <a:pt x="15013" y="10414"/>
                    <a:pt x="13104" y="10414"/>
                    <a:pt x="11069" y="10414"/>
                  </a:cubicBezTo>
                  <a:lnTo>
                    <a:pt x="8906" y="10414"/>
                  </a:lnTo>
                  <a:close/>
                  <a:moveTo>
                    <a:pt x="9033" y="11639"/>
                  </a:moveTo>
                  <a:lnTo>
                    <a:pt x="11705" y="11639"/>
                  </a:lnTo>
                  <a:lnTo>
                    <a:pt x="15394" y="17274"/>
                  </a:lnTo>
                  <a:lnTo>
                    <a:pt x="17303" y="17274"/>
                  </a:lnTo>
                  <a:lnTo>
                    <a:pt x="13359" y="11639"/>
                  </a:lnTo>
                  <a:cubicBezTo>
                    <a:pt x="15140" y="11394"/>
                    <a:pt x="16667" y="10291"/>
                    <a:pt x="16667" y="8086"/>
                  </a:cubicBezTo>
                  <a:cubicBezTo>
                    <a:pt x="16667" y="5881"/>
                    <a:pt x="15394" y="4533"/>
                    <a:pt x="12341" y="4533"/>
                  </a:cubicBezTo>
                  <a:lnTo>
                    <a:pt x="7252" y="4533"/>
                  </a:lnTo>
                  <a:lnTo>
                    <a:pt x="7252" y="17274"/>
                  </a:lnTo>
                  <a:lnTo>
                    <a:pt x="8906" y="17274"/>
                  </a:lnTo>
                  <a:lnTo>
                    <a:pt x="8906" y="11639"/>
                  </a:lnTo>
                  <a:close/>
                  <a:moveTo>
                    <a:pt x="11450" y="1593"/>
                  </a:moveTo>
                  <a:cubicBezTo>
                    <a:pt x="16921" y="1593"/>
                    <a:pt x="20992" y="5758"/>
                    <a:pt x="20992" y="11026"/>
                  </a:cubicBezTo>
                  <a:cubicBezTo>
                    <a:pt x="20992" y="16294"/>
                    <a:pt x="16921" y="20460"/>
                    <a:pt x="11450" y="20460"/>
                  </a:cubicBezTo>
                  <a:cubicBezTo>
                    <a:pt x="5980" y="20460"/>
                    <a:pt x="1781" y="16294"/>
                    <a:pt x="1781" y="11026"/>
                  </a:cubicBezTo>
                  <a:cubicBezTo>
                    <a:pt x="1781" y="5758"/>
                    <a:pt x="5852" y="1593"/>
                    <a:pt x="11450" y="1593"/>
                  </a:cubicBezTo>
                  <a:moveTo>
                    <a:pt x="11450" y="0"/>
                  </a:moveTo>
                  <a:cubicBezTo>
                    <a:pt x="5089" y="0"/>
                    <a:pt x="0" y="4778"/>
                    <a:pt x="0" y="10904"/>
                  </a:cubicBezTo>
                  <a:cubicBezTo>
                    <a:pt x="0" y="17029"/>
                    <a:pt x="4962" y="21930"/>
                    <a:pt x="11450" y="21930"/>
                  </a:cubicBezTo>
                  <a:cubicBezTo>
                    <a:pt x="17939" y="21930"/>
                    <a:pt x="22901" y="17152"/>
                    <a:pt x="22901" y="10904"/>
                  </a:cubicBezTo>
                  <a:cubicBezTo>
                    <a:pt x="22901" y="4656"/>
                    <a:pt x="17939" y="0"/>
                    <a:pt x="11450" y="0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B551C6D6-3F32-7332-4FE8-86106933F0DE}"/>
              </a:ext>
            </a:extLst>
          </p:cNvPr>
          <p:cNvSpPr/>
          <p:nvPr userDrawn="1"/>
        </p:nvSpPr>
        <p:spPr>
          <a:xfrm rot="5400000">
            <a:off x="0" y="3429000"/>
            <a:ext cx="395856" cy="39585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544DC8A-CFC2-651E-2B9A-02760B7E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76148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553DB87E-F1FB-0CC8-07F6-3A3BD95FA89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788" y="1623317"/>
            <a:ext cx="7740825" cy="454888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AB0538C-0EDE-7C86-8E5C-27D4154099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5420" y="-10330"/>
            <a:ext cx="3416579" cy="2584732"/>
          </a:xfrm>
          <a:custGeom>
            <a:avLst/>
            <a:gdLst>
              <a:gd name="connsiteX0" fmla="*/ 0 w 3416579"/>
              <a:gd name="connsiteY0" fmla="*/ 0 h 2682888"/>
              <a:gd name="connsiteX1" fmla="*/ 3416579 w 3416579"/>
              <a:gd name="connsiteY1" fmla="*/ 0 h 2682888"/>
              <a:gd name="connsiteX2" fmla="*/ 3416579 w 3416579"/>
              <a:gd name="connsiteY2" fmla="*/ 2682888 h 2682888"/>
              <a:gd name="connsiteX3" fmla="*/ 0 w 3416579"/>
              <a:gd name="connsiteY3" fmla="*/ 2682888 h 2682888"/>
              <a:gd name="connsiteX4" fmla="*/ 0 w 3416579"/>
              <a:gd name="connsiteY4" fmla="*/ 0 h 2682888"/>
              <a:gd name="connsiteX0" fmla="*/ 0 w 3421745"/>
              <a:gd name="connsiteY0" fmla="*/ 0 h 2682888"/>
              <a:gd name="connsiteX1" fmla="*/ 3421745 w 3421745"/>
              <a:gd name="connsiteY1" fmla="*/ 98156 h 2682888"/>
              <a:gd name="connsiteX2" fmla="*/ 3416579 w 3421745"/>
              <a:gd name="connsiteY2" fmla="*/ 2682888 h 2682888"/>
              <a:gd name="connsiteX3" fmla="*/ 0 w 3421745"/>
              <a:gd name="connsiteY3" fmla="*/ 2682888 h 2682888"/>
              <a:gd name="connsiteX4" fmla="*/ 0 w 3421745"/>
              <a:gd name="connsiteY4" fmla="*/ 0 h 2682888"/>
              <a:gd name="connsiteX0" fmla="*/ 0 w 3432077"/>
              <a:gd name="connsiteY0" fmla="*/ 5166 h 2584732"/>
              <a:gd name="connsiteX1" fmla="*/ 3432077 w 3432077"/>
              <a:gd name="connsiteY1" fmla="*/ 0 h 2584732"/>
              <a:gd name="connsiteX2" fmla="*/ 3426911 w 3432077"/>
              <a:gd name="connsiteY2" fmla="*/ 2584732 h 2584732"/>
              <a:gd name="connsiteX3" fmla="*/ 10332 w 3432077"/>
              <a:gd name="connsiteY3" fmla="*/ 2584732 h 2584732"/>
              <a:gd name="connsiteX4" fmla="*/ 0 w 3432077"/>
              <a:gd name="connsiteY4" fmla="*/ 5166 h 258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2077" h="2584732">
                <a:moveTo>
                  <a:pt x="0" y="5166"/>
                </a:moveTo>
                <a:lnTo>
                  <a:pt x="3432077" y="0"/>
                </a:lnTo>
                <a:lnTo>
                  <a:pt x="3426911" y="2584732"/>
                </a:lnTo>
                <a:lnTo>
                  <a:pt x="10332" y="2584732"/>
                </a:lnTo>
                <a:lnTo>
                  <a:pt x="0" y="51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5A94038F-7638-F024-A0A1-9514571F5D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75420" y="2752635"/>
            <a:ext cx="3416579" cy="1607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883F982-0FF3-60C6-341E-ED5A61587F3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75420" y="4529051"/>
            <a:ext cx="3410736" cy="1641888"/>
          </a:xfrm>
          <a:custGeom>
            <a:avLst/>
            <a:gdLst>
              <a:gd name="connsiteX0" fmla="*/ 0 w 3410736"/>
              <a:gd name="connsiteY0" fmla="*/ 0 h 1641888"/>
              <a:gd name="connsiteX1" fmla="*/ 3410736 w 3410736"/>
              <a:gd name="connsiteY1" fmla="*/ 0 h 1641888"/>
              <a:gd name="connsiteX2" fmla="*/ 3410736 w 3410736"/>
              <a:gd name="connsiteY2" fmla="*/ 1641888 h 1641888"/>
              <a:gd name="connsiteX3" fmla="*/ 341985 w 3410736"/>
              <a:gd name="connsiteY3" fmla="*/ 1641888 h 1641888"/>
              <a:gd name="connsiteX4" fmla="*/ 0 w 3410736"/>
              <a:gd name="connsiteY4" fmla="*/ 1301420 h 164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0736" h="1641888">
                <a:moveTo>
                  <a:pt x="0" y="0"/>
                </a:moveTo>
                <a:lnTo>
                  <a:pt x="3410736" y="0"/>
                </a:lnTo>
                <a:lnTo>
                  <a:pt x="3410736" y="1641888"/>
                </a:lnTo>
                <a:lnTo>
                  <a:pt x="341985" y="1641888"/>
                </a:lnTo>
                <a:cubicBezTo>
                  <a:pt x="153260" y="1641888"/>
                  <a:pt x="0" y="1489308"/>
                  <a:pt x="0" y="13014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10203AF-AD53-7C0A-E2EA-0CEA33757E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7741113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D33409D-2AE3-275A-E9F9-A20C7BC523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2118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095CB9-EE0F-AF25-DD65-2785264C5E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9201" y="4354568"/>
            <a:ext cx="3528050" cy="1823352"/>
          </a:xfrm>
          <a:custGeom>
            <a:avLst/>
            <a:gdLst>
              <a:gd name="connsiteX0" fmla="*/ 340899 w 3528050"/>
              <a:gd name="connsiteY0" fmla="*/ 0 h 1823352"/>
              <a:gd name="connsiteX1" fmla="*/ 3528050 w 3528050"/>
              <a:gd name="connsiteY1" fmla="*/ 0 h 1823352"/>
              <a:gd name="connsiteX2" fmla="*/ 3528050 w 3528050"/>
              <a:gd name="connsiteY2" fmla="*/ 1823352 h 1823352"/>
              <a:gd name="connsiteX3" fmla="*/ 0 w 3528050"/>
              <a:gd name="connsiteY3" fmla="*/ 1823352 h 1823352"/>
              <a:gd name="connsiteX4" fmla="*/ 0 w 3528050"/>
              <a:gd name="connsiteY4" fmla="*/ 340554 h 1823352"/>
              <a:gd name="connsiteX5" fmla="*/ 340899 w 3528050"/>
              <a:gd name="connsiteY5" fmla="*/ 0 h 182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050" h="1823352">
                <a:moveTo>
                  <a:pt x="340899" y="0"/>
                </a:moveTo>
                <a:lnTo>
                  <a:pt x="3528050" y="0"/>
                </a:lnTo>
                <a:lnTo>
                  <a:pt x="3528050" y="1823352"/>
                </a:lnTo>
                <a:lnTo>
                  <a:pt x="0" y="1823352"/>
                </a:lnTo>
                <a:lnTo>
                  <a:pt x="0" y="340554"/>
                </a:lnTo>
                <a:cubicBezTo>
                  <a:pt x="0" y="152619"/>
                  <a:pt x="152773" y="0"/>
                  <a:pt x="3408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4AEB59-1C60-8770-ECE7-DCADFDA5F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9518" y="4354513"/>
            <a:ext cx="3627279" cy="1817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B25A819-26FD-F504-C0F6-25DFEFA8B0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02351" y="4358923"/>
            <a:ext cx="3509864" cy="1813953"/>
          </a:xfrm>
          <a:custGeom>
            <a:avLst/>
            <a:gdLst>
              <a:gd name="connsiteX0" fmla="*/ 0 w 3509864"/>
              <a:gd name="connsiteY0" fmla="*/ 0 h 1813953"/>
              <a:gd name="connsiteX1" fmla="*/ 3509864 w 3509864"/>
              <a:gd name="connsiteY1" fmla="*/ 0 h 1813953"/>
              <a:gd name="connsiteX2" fmla="*/ 3509864 w 3509864"/>
              <a:gd name="connsiteY2" fmla="*/ 1475154 h 1813953"/>
              <a:gd name="connsiteX3" fmla="*/ 3170722 w 3509864"/>
              <a:gd name="connsiteY3" fmla="*/ 1813953 h 1813953"/>
              <a:gd name="connsiteX4" fmla="*/ 0 w 3509864"/>
              <a:gd name="connsiteY4" fmla="*/ 1813953 h 181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864" h="1813953">
                <a:moveTo>
                  <a:pt x="0" y="0"/>
                </a:moveTo>
                <a:lnTo>
                  <a:pt x="3509864" y="0"/>
                </a:lnTo>
                <a:lnTo>
                  <a:pt x="3509864" y="1475154"/>
                </a:lnTo>
                <a:cubicBezTo>
                  <a:pt x="3509864" y="1662121"/>
                  <a:pt x="3357878" y="1813953"/>
                  <a:pt x="3170722" y="1813953"/>
                </a:cubicBezTo>
                <a:lnTo>
                  <a:pt x="0" y="18139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509FE525-3132-95F3-5D1D-B42FE919D0F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11026427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DA513815-1905-26E5-86F8-FA0B712281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5788" y="1624282"/>
            <a:ext cx="11034712" cy="2568156"/>
          </a:xfrm>
          <a:prstGeom prst="rect">
            <a:avLst/>
          </a:prstGeom>
        </p:spPr>
        <p:txBody>
          <a:bodyPr numCol="2" spcCol="457200"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8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869D6BA-93E3-7C7C-4872-198A03C5C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715254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EE3EA51-A50E-7A77-F4D0-3ED4BB358A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55" y="654409"/>
            <a:ext cx="2680138" cy="2658187"/>
          </a:xfrm>
          <a:custGeom>
            <a:avLst/>
            <a:gdLst>
              <a:gd name="connsiteX0" fmla="*/ 341320 w 2730559"/>
              <a:gd name="connsiteY0" fmla="*/ 0 h 2730559"/>
              <a:gd name="connsiteX1" fmla="*/ 2730559 w 2730559"/>
              <a:gd name="connsiteY1" fmla="*/ 0 h 2730559"/>
              <a:gd name="connsiteX2" fmla="*/ 2730559 w 2730559"/>
              <a:gd name="connsiteY2" fmla="*/ 2730559 h 2730559"/>
              <a:gd name="connsiteX3" fmla="*/ 0 w 2730559"/>
              <a:gd name="connsiteY3" fmla="*/ 2730559 h 2730559"/>
              <a:gd name="connsiteX4" fmla="*/ 0 w 2730559"/>
              <a:gd name="connsiteY4" fmla="*/ 341320 h 2730559"/>
              <a:gd name="connsiteX5" fmla="*/ 341320 w 2730559"/>
              <a:gd name="connsiteY5" fmla="*/ 0 h 2730559"/>
              <a:gd name="connsiteX0" fmla="*/ 341320 w 2730559"/>
              <a:gd name="connsiteY0" fmla="*/ 0 h 2730559"/>
              <a:gd name="connsiteX1" fmla="*/ 2670234 w 2730559"/>
              <a:gd name="connsiteY1" fmla="*/ 0 h 2730559"/>
              <a:gd name="connsiteX2" fmla="*/ 2730559 w 2730559"/>
              <a:gd name="connsiteY2" fmla="*/ 2730559 h 2730559"/>
              <a:gd name="connsiteX3" fmla="*/ 0 w 2730559"/>
              <a:gd name="connsiteY3" fmla="*/ 2730559 h 2730559"/>
              <a:gd name="connsiteX4" fmla="*/ 0 w 2730559"/>
              <a:gd name="connsiteY4" fmla="*/ 341320 h 2730559"/>
              <a:gd name="connsiteX5" fmla="*/ 341320 w 2730559"/>
              <a:gd name="connsiteY5" fmla="*/ 0 h 2730559"/>
              <a:gd name="connsiteX0" fmla="*/ 341320 w 2670234"/>
              <a:gd name="connsiteY0" fmla="*/ 0 h 2730559"/>
              <a:gd name="connsiteX1" fmla="*/ 2670234 w 2670234"/>
              <a:gd name="connsiteY1" fmla="*/ 0 h 2730559"/>
              <a:gd name="connsiteX2" fmla="*/ 2670234 w 2670234"/>
              <a:gd name="connsiteY2" fmla="*/ 2730559 h 2730559"/>
              <a:gd name="connsiteX3" fmla="*/ 0 w 2670234"/>
              <a:gd name="connsiteY3" fmla="*/ 2730559 h 2730559"/>
              <a:gd name="connsiteX4" fmla="*/ 0 w 2670234"/>
              <a:gd name="connsiteY4" fmla="*/ 341320 h 2730559"/>
              <a:gd name="connsiteX5" fmla="*/ 341320 w 2670234"/>
              <a:gd name="connsiteY5" fmla="*/ 0 h 2730559"/>
              <a:gd name="connsiteX0" fmla="*/ 341320 w 2670234"/>
              <a:gd name="connsiteY0" fmla="*/ 0 h 2730559"/>
              <a:gd name="connsiteX1" fmla="*/ 2670234 w 2670234"/>
              <a:gd name="connsiteY1" fmla="*/ 0 h 2730559"/>
              <a:gd name="connsiteX2" fmla="*/ 2670234 w 2670234"/>
              <a:gd name="connsiteY2" fmla="*/ 2730559 h 2730559"/>
              <a:gd name="connsiteX3" fmla="*/ 0 w 2670234"/>
              <a:gd name="connsiteY3" fmla="*/ 2730559 h 2730559"/>
              <a:gd name="connsiteX4" fmla="*/ 0 w 2670234"/>
              <a:gd name="connsiteY4" fmla="*/ 341320 h 2730559"/>
              <a:gd name="connsiteX5" fmla="*/ 341320 w 2670234"/>
              <a:gd name="connsiteY5" fmla="*/ 0 h 2730559"/>
              <a:gd name="connsiteX0" fmla="*/ 341320 w 2673536"/>
              <a:gd name="connsiteY0" fmla="*/ 0 h 2730559"/>
              <a:gd name="connsiteX1" fmla="*/ 2670234 w 2673536"/>
              <a:gd name="connsiteY1" fmla="*/ 0 h 2730559"/>
              <a:gd name="connsiteX2" fmla="*/ 2673536 w 2673536"/>
              <a:gd name="connsiteY2" fmla="*/ 2657935 h 2730559"/>
              <a:gd name="connsiteX3" fmla="*/ 0 w 2673536"/>
              <a:gd name="connsiteY3" fmla="*/ 2730559 h 2730559"/>
              <a:gd name="connsiteX4" fmla="*/ 0 w 2673536"/>
              <a:gd name="connsiteY4" fmla="*/ 341320 h 2730559"/>
              <a:gd name="connsiteX5" fmla="*/ 341320 w 2673536"/>
              <a:gd name="connsiteY5" fmla="*/ 0 h 2730559"/>
              <a:gd name="connsiteX0" fmla="*/ 341320 w 2673536"/>
              <a:gd name="connsiteY0" fmla="*/ 0 h 2690946"/>
              <a:gd name="connsiteX1" fmla="*/ 2670234 w 2673536"/>
              <a:gd name="connsiteY1" fmla="*/ 0 h 2690946"/>
              <a:gd name="connsiteX2" fmla="*/ 2673536 w 2673536"/>
              <a:gd name="connsiteY2" fmla="*/ 2657935 h 2690946"/>
              <a:gd name="connsiteX3" fmla="*/ 0 w 2673536"/>
              <a:gd name="connsiteY3" fmla="*/ 2690946 h 2690946"/>
              <a:gd name="connsiteX4" fmla="*/ 0 w 2673536"/>
              <a:gd name="connsiteY4" fmla="*/ 341320 h 2690946"/>
              <a:gd name="connsiteX5" fmla="*/ 341320 w 2673536"/>
              <a:gd name="connsiteY5" fmla="*/ 0 h 2690946"/>
              <a:gd name="connsiteX0" fmla="*/ 341320 w 2673536"/>
              <a:gd name="connsiteY0" fmla="*/ 0 h 2657935"/>
              <a:gd name="connsiteX1" fmla="*/ 2670234 w 2673536"/>
              <a:gd name="connsiteY1" fmla="*/ 0 h 2657935"/>
              <a:gd name="connsiteX2" fmla="*/ 2673536 w 2673536"/>
              <a:gd name="connsiteY2" fmla="*/ 2657935 h 2657935"/>
              <a:gd name="connsiteX3" fmla="*/ 0 w 2673536"/>
              <a:gd name="connsiteY3" fmla="*/ 2648032 h 2657935"/>
              <a:gd name="connsiteX4" fmla="*/ 0 w 2673536"/>
              <a:gd name="connsiteY4" fmla="*/ 341320 h 2657935"/>
              <a:gd name="connsiteX5" fmla="*/ 341320 w 2673536"/>
              <a:gd name="connsiteY5" fmla="*/ 0 h 2657935"/>
              <a:gd name="connsiteX0" fmla="*/ 344621 w 2676837"/>
              <a:gd name="connsiteY0" fmla="*/ 0 h 2671139"/>
              <a:gd name="connsiteX1" fmla="*/ 2673535 w 2676837"/>
              <a:gd name="connsiteY1" fmla="*/ 0 h 2671139"/>
              <a:gd name="connsiteX2" fmla="*/ 2676837 w 2676837"/>
              <a:gd name="connsiteY2" fmla="*/ 2657935 h 2671139"/>
              <a:gd name="connsiteX3" fmla="*/ 0 w 2676837"/>
              <a:gd name="connsiteY3" fmla="*/ 2671139 h 2671139"/>
              <a:gd name="connsiteX4" fmla="*/ 3301 w 2676837"/>
              <a:gd name="connsiteY4" fmla="*/ 341320 h 2671139"/>
              <a:gd name="connsiteX5" fmla="*/ 344621 w 2676837"/>
              <a:gd name="connsiteY5" fmla="*/ 0 h 2671139"/>
              <a:gd name="connsiteX0" fmla="*/ 344621 w 2676837"/>
              <a:gd name="connsiteY0" fmla="*/ 0 h 2671139"/>
              <a:gd name="connsiteX1" fmla="*/ 2673535 w 2676837"/>
              <a:gd name="connsiteY1" fmla="*/ 0 h 2671139"/>
              <a:gd name="connsiteX2" fmla="*/ 2676837 w 2676837"/>
              <a:gd name="connsiteY2" fmla="*/ 2664537 h 2671139"/>
              <a:gd name="connsiteX3" fmla="*/ 0 w 2676837"/>
              <a:gd name="connsiteY3" fmla="*/ 2671139 h 2671139"/>
              <a:gd name="connsiteX4" fmla="*/ 3301 w 2676837"/>
              <a:gd name="connsiteY4" fmla="*/ 341320 h 2671139"/>
              <a:gd name="connsiteX5" fmla="*/ 344621 w 2676837"/>
              <a:gd name="connsiteY5" fmla="*/ 0 h 2671139"/>
              <a:gd name="connsiteX0" fmla="*/ 347922 w 2680138"/>
              <a:gd name="connsiteY0" fmla="*/ 0 h 2664537"/>
              <a:gd name="connsiteX1" fmla="*/ 2676836 w 2680138"/>
              <a:gd name="connsiteY1" fmla="*/ 0 h 2664537"/>
              <a:gd name="connsiteX2" fmla="*/ 2680138 w 2680138"/>
              <a:gd name="connsiteY2" fmla="*/ 2664537 h 2664537"/>
              <a:gd name="connsiteX3" fmla="*/ 0 w 2680138"/>
              <a:gd name="connsiteY3" fmla="*/ 2657935 h 2664537"/>
              <a:gd name="connsiteX4" fmla="*/ 6602 w 2680138"/>
              <a:gd name="connsiteY4" fmla="*/ 341320 h 2664537"/>
              <a:gd name="connsiteX5" fmla="*/ 347922 w 2680138"/>
              <a:gd name="connsiteY5" fmla="*/ 0 h 2664537"/>
              <a:gd name="connsiteX0" fmla="*/ 347922 w 2680138"/>
              <a:gd name="connsiteY0" fmla="*/ 0 h 2658187"/>
              <a:gd name="connsiteX1" fmla="*/ 2676836 w 2680138"/>
              <a:gd name="connsiteY1" fmla="*/ 0 h 2658187"/>
              <a:gd name="connsiteX2" fmla="*/ 2680138 w 2680138"/>
              <a:gd name="connsiteY2" fmla="*/ 2658187 h 2658187"/>
              <a:gd name="connsiteX3" fmla="*/ 0 w 2680138"/>
              <a:gd name="connsiteY3" fmla="*/ 2657935 h 2658187"/>
              <a:gd name="connsiteX4" fmla="*/ 6602 w 2680138"/>
              <a:gd name="connsiteY4" fmla="*/ 341320 h 2658187"/>
              <a:gd name="connsiteX5" fmla="*/ 347922 w 2680138"/>
              <a:gd name="connsiteY5" fmla="*/ 0 h 265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0138" h="2658187">
                <a:moveTo>
                  <a:pt x="347922" y="0"/>
                </a:moveTo>
                <a:lnTo>
                  <a:pt x="2676836" y="0"/>
                </a:lnTo>
                <a:cubicBezTo>
                  <a:pt x="2677937" y="885978"/>
                  <a:pt x="2679037" y="1772209"/>
                  <a:pt x="2680138" y="2658187"/>
                </a:cubicBezTo>
                <a:lnTo>
                  <a:pt x="0" y="2657935"/>
                </a:lnTo>
                <a:cubicBezTo>
                  <a:pt x="1100" y="1881329"/>
                  <a:pt x="5502" y="1117926"/>
                  <a:pt x="6602" y="341320"/>
                </a:cubicBezTo>
                <a:cubicBezTo>
                  <a:pt x="6602" y="152962"/>
                  <a:pt x="159564" y="0"/>
                  <a:pt x="3479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943C3E3-8B6A-14F1-13B5-76002DE0E9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52185" y="654410"/>
            <a:ext cx="2676584" cy="2660709"/>
          </a:xfrm>
          <a:custGeom>
            <a:avLst/>
            <a:gdLst>
              <a:gd name="connsiteX0" fmla="*/ 0 w 2730559"/>
              <a:gd name="connsiteY0" fmla="*/ 0 h 2730559"/>
              <a:gd name="connsiteX1" fmla="*/ 2389239 w 2730559"/>
              <a:gd name="connsiteY1" fmla="*/ 0 h 2730559"/>
              <a:gd name="connsiteX2" fmla="*/ 2730559 w 2730559"/>
              <a:gd name="connsiteY2" fmla="*/ 341320 h 2730559"/>
              <a:gd name="connsiteX3" fmla="*/ 2730559 w 2730559"/>
              <a:gd name="connsiteY3" fmla="*/ 2730559 h 2730559"/>
              <a:gd name="connsiteX4" fmla="*/ 0 w 2730559"/>
              <a:gd name="connsiteY4" fmla="*/ 2730559 h 2730559"/>
              <a:gd name="connsiteX0" fmla="*/ 53975 w 2730559"/>
              <a:gd name="connsiteY0" fmla="*/ 0 h 2730559"/>
              <a:gd name="connsiteX1" fmla="*/ 2389239 w 2730559"/>
              <a:gd name="connsiteY1" fmla="*/ 0 h 2730559"/>
              <a:gd name="connsiteX2" fmla="*/ 2730559 w 2730559"/>
              <a:gd name="connsiteY2" fmla="*/ 341320 h 2730559"/>
              <a:gd name="connsiteX3" fmla="*/ 2730559 w 2730559"/>
              <a:gd name="connsiteY3" fmla="*/ 2730559 h 2730559"/>
              <a:gd name="connsiteX4" fmla="*/ 0 w 2730559"/>
              <a:gd name="connsiteY4" fmla="*/ 2730559 h 2730559"/>
              <a:gd name="connsiteX5" fmla="*/ 53975 w 2730559"/>
              <a:gd name="connsiteY5" fmla="*/ 0 h 2730559"/>
              <a:gd name="connsiteX0" fmla="*/ 0 w 2676584"/>
              <a:gd name="connsiteY0" fmla="*/ 0 h 2730559"/>
              <a:gd name="connsiteX1" fmla="*/ 2335264 w 2676584"/>
              <a:gd name="connsiteY1" fmla="*/ 0 h 2730559"/>
              <a:gd name="connsiteX2" fmla="*/ 2676584 w 2676584"/>
              <a:gd name="connsiteY2" fmla="*/ 341320 h 2730559"/>
              <a:gd name="connsiteX3" fmla="*/ 2676584 w 2676584"/>
              <a:gd name="connsiteY3" fmla="*/ 2730559 h 2730559"/>
              <a:gd name="connsiteX4" fmla="*/ 6350 w 2676584"/>
              <a:gd name="connsiteY4" fmla="*/ 2730559 h 2730559"/>
              <a:gd name="connsiteX5" fmla="*/ 0 w 2676584"/>
              <a:gd name="connsiteY5" fmla="*/ 0 h 2730559"/>
              <a:gd name="connsiteX0" fmla="*/ 0 w 2676584"/>
              <a:gd name="connsiteY0" fmla="*/ 0 h 2730559"/>
              <a:gd name="connsiteX1" fmla="*/ 2335264 w 2676584"/>
              <a:gd name="connsiteY1" fmla="*/ 0 h 2730559"/>
              <a:gd name="connsiteX2" fmla="*/ 2676584 w 2676584"/>
              <a:gd name="connsiteY2" fmla="*/ 341320 h 2730559"/>
              <a:gd name="connsiteX3" fmla="*/ 2676584 w 2676584"/>
              <a:gd name="connsiteY3" fmla="*/ 2730559 h 2730559"/>
              <a:gd name="connsiteX4" fmla="*/ 6350 w 2676584"/>
              <a:gd name="connsiteY4" fmla="*/ 2667059 h 2730559"/>
              <a:gd name="connsiteX5" fmla="*/ 0 w 2676584"/>
              <a:gd name="connsiteY5" fmla="*/ 0 h 2730559"/>
              <a:gd name="connsiteX0" fmla="*/ 0 w 2676584"/>
              <a:gd name="connsiteY0" fmla="*/ 0 h 2730559"/>
              <a:gd name="connsiteX1" fmla="*/ 2335264 w 2676584"/>
              <a:gd name="connsiteY1" fmla="*/ 0 h 2730559"/>
              <a:gd name="connsiteX2" fmla="*/ 2676584 w 2676584"/>
              <a:gd name="connsiteY2" fmla="*/ 341320 h 2730559"/>
              <a:gd name="connsiteX3" fmla="*/ 2676584 w 2676584"/>
              <a:gd name="connsiteY3" fmla="*/ 2730559 h 2730559"/>
              <a:gd name="connsiteX4" fmla="*/ 6350 w 2676584"/>
              <a:gd name="connsiteY4" fmla="*/ 2660709 h 2730559"/>
              <a:gd name="connsiteX5" fmla="*/ 0 w 2676584"/>
              <a:gd name="connsiteY5" fmla="*/ 0 h 2730559"/>
              <a:gd name="connsiteX0" fmla="*/ 0 w 2676584"/>
              <a:gd name="connsiteY0" fmla="*/ 0 h 2660709"/>
              <a:gd name="connsiteX1" fmla="*/ 2335264 w 2676584"/>
              <a:gd name="connsiteY1" fmla="*/ 0 h 2660709"/>
              <a:gd name="connsiteX2" fmla="*/ 2676584 w 2676584"/>
              <a:gd name="connsiteY2" fmla="*/ 341320 h 2660709"/>
              <a:gd name="connsiteX3" fmla="*/ 2676584 w 2676584"/>
              <a:gd name="connsiteY3" fmla="*/ 2660709 h 2660709"/>
              <a:gd name="connsiteX4" fmla="*/ 6350 w 2676584"/>
              <a:gd name="connsiteY4" fmla="*/ 2660709 h 2660709"/>
              <a:gd name="connsiteX5" fmla="*/ 0 w 2676584"/>
              <a:gd name="connsiteY5" fmla="*/ 0 h 266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6584" h="2660709">
                <a:moveTo>
                  <a:pt x="0" y="0"/>
                </a:moveTo>
                <a:lnTo>
                  <a:pt x="2335264" y="0"/>
                </a:lnTo>
                <a:cubicBezTo>
                  <a:pt x="2523622" y="0"/>
                  <a:pt x="2676584" y="152962"/>
                  <a:pt x="2676584" y="341320"/>
                </a:cubicBezTo>
                <a:lnTo>
                  <a:pt x="2676584" y="2660709"/>
                </a:lnTo>
                <a:lnTo>
                  <a:pt x="6350" y="2660709"/>
                </a:lnTo>
                <a:cubicBezTo>
                  <a:pt x="6350" y="1750523"/>
                  <a:pt x="0" y="91018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1F55158-ED88-2BB0-1CBD-55CD5E9E1F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740" y="3508031"/>
            <a:ext cx="2676902" cy="2664664"/>
          </a:xfrm>
          <a:custGeom>
            <a:avLst/>
            <a:gdLst>
              <a:gd name="connsiteX0" fmla="*/ 0 w 2730559"/>
              <a:gd name="connsiteY0" fmla="*/ 0 h 2730559"/>
              <a:gd name="connsiteX1" fmla="*/ 2730559 w 2730559"/>
              <a:gd name="connsiteY1" fmla="*/ 0 h 2730559"/>
              <a:gd name="connsiteX2" fmla="*/ 2730559 w 2730559"/>
              <a:gd name="connsiteY2" fmla="*/ 2730559 h 2730559"/>
              <a:gd name="connsiteX3" fmla="*/ 341320 w 2730559"/>
              <a:gd name="connsiteY3" fmla="*/ 2730559 h 2730559"/>
              <a:gd name="connsiteX4" fmla="*/ 0 w 2730559"/>
              <a:gd name="connsiteY4" fmla="*/ 2389239 h 2730559"/>
              <a:gd name="connsiteX0" fmla="*/ 0 w 2730559"/>
              <a:gd name="connsiteY0" fmla="*/ 0 h 2730559"/>
              <a:gd name="connsiteX1" fmla="*/ 2673409 w 2730559"/>
              <a:gd name="connsiteY1" fmla="*/ 3175 h 2730559"/>
              <a:gd name="connsiteX2" fmla="*/ 2730559 w 2730559"/>
              <a:gd name="connsiteY2" fmla="*/ 2730559 h 2730559"/>
              <a:gd name="connsiteX3" fmla="*/ 341320 w 2730559"/>
              <a:gd name="connsiteY3" fmla="*/ 2730559 h 2730559"/>
              <a:gd name="connsiteX4" fmla="*/ 0 w 2730559"/>
              <a:gd name="connsiteY4" fmla="*/ 2389239 h 2730559"/>
              <a:gd name="connsiteX5" fmla="*/ 0 w 2730559"/>
              <a:gd name="connsiteY5" fmla="*/ 0 h 2730559"/>
              <a:gd name="connsiteX0" fmla="*/ 0 w 2676584"/>
              <a:gd name="connsiteY0" fmla="*/ 0 h 2730559"/>
              <a:gd name="connsiteX1" fmla="*/ 2673409 w 2676584"/>
              <a:gd name="connsiteY1" fmla="*/ 3175 h 2730559"/>
              <a:gd name="connsiteX2" fmla="*/ 2676584 w 2676584"/>
              <a:gd name="connsiteY2" fmla="*/ 2730559 h 2730559"/>
              <a:gd name="connsiteX3" fmla="*/ 341320 w 2676584"/>
              <a:gd name="connsiteY3" fmla="*/ 2730559 h 2730559"/>
              <a:gd name="connsiteX4" fmla="*/ 0 w 2676584"/>
              <a:gd name="connsiteY4" fmla="*/ 2389239 h 2730559"/>
              <a:gd name="connsiteX5" fmla="*/ 0 w 2676584"/>
              <a:gd name="connsiteY5" fmla="*/ 0 h 2730559"/>
              <a:gd name="connsiteX0" fmla="*/ 0 w 2676584"/>
              <a:gd name="connsiteY0" fmla="*/ 0 h 2730559"/>
              <a:gd name="connsiteX1" fmla="*/ 2666807 w 2676584"/>
              <a:gd name="connsiteY1" fmla="*/ 72497 h 2730559"/>
              <a:gd name="connsiteX2" fmla="*/ 2676584 w 2676584"/>
              <a:gd name="connsiteY2" fmla="*/ 2730559 h 2730559"/>
              <a:gd name="connsiteX3" fmla="*/ 341320 w 2676584"/>
              <a:gd name="connsiteY3" fmla="*/ 2730559 h 2730559"/>
              <a:gd name="connsiteX4" fmla="*/ 0 w 2676584"/>
              <a:gd name="connsiteY4" fmla="*/ 2389239 h 2730559"/>
              <a:gd name="connsiteX5" fmla="*/ 0 w 2676584"/>
              <a:gd name="connsiteY5" fmla="*/ 0 h 2730559"/>
              <a:gd name="connsiteX0" fmla="*/ 0 w 2676584"/>
              <a:gd name="connsiteY0" fmla="*/ 0 h 2667838"/>
              <a:gd name="connsiteX1" fmla="*/ 2666807 w 2676584"/>
              <a:gd name="connsiteY1" fmla="*/ 9776 h 2667838"/>
              <a:gd name="connsiteX2" fmla="*/ 2676584 w 2676584"/>
              <a:gd name="connsiteY2" fmla="*/ 2667838 h 2667838"/>
              <a:gd name="connsiteX3" fmla="*/ 341320 w 2676584"/>
              <a:gd name="connsiteY3" fmla="*/ 2667838 h 2667838"/>
              <a:gd name="connsiteX4" fmla="*/ 0 w 2676584"/>
              <a:gd name="connsiteY4" fmla="*/ 2326518 h 2667838"/>
              <a:gd name="connsiteX5" fmla="*/ 0 w 2676584"/>
              <a:gd name="connsiteY5" fmla="*/ 0 h 2667838"/>
              <a:gd name="connsiteX0" fmla="*/ 0 w 2679885"/>
              <a:gd name="connsiteY0" fmla="*/ 0 h 2687645"/>
              <a:gd name="connsiteX1" fmla="*/ 2670108 w 2679885"/>
              <a:gd name="connsiteY1" fmla="*/ 29583 h 2687645"/>
              <a:gd name="connsiteX2" fmla="*/ 2679885 w 2679885"/>
              <a:gd name="connsiteY2" fmla="*/ 2687645 h 2687645"/>
              <a:gd name="connsiteX3" fmla="*/ 344621 w 2679885"/>
              <a:gd name="connsiteY3" fmla="*/ 2687645 h 2687645"/>
              <a:gd name="connsiteX4" fmla="*/ 3301 w 2679885"/>
              <a:gd name="connsiteY4" fmla="*/ 2346325 h 2687645"/>
              <a:gd name="connsiteX5" fmla="*/ 0 w 2679885"/>
              <a:gd name="connsiteY5" fmla="*/ 0 h 2687645"/>
              <a:gd name="connsiteX0" fmla="*/ 0 w 2679885"/>
              <a:gd name="connsiteY0" fmla="*/ 0 h 2687645"/>
              <a:gd name="connsiteX1" fmla="*/ 2666807 w 2679885"/>
              <a:gd name="connsiteY1" fmla="*/ 22981 h 2687645"/>
              <a:gd name="connsiteX2" fmla="*/ 2679885 w 2679885"/>
              <a:gd name="connsiteY2" fmla="*/ 2687645 h 2687645"/>
              <a:gd name="connsiteX3" fmla="*/ 344621 w 2679885"/>
              <a:gd name="connsiteY3" fmla="*/ 2687645 h 2687645"/>
              <a:gd name="connsiteX4" fmla="*/ 3301 w 2679885"/>
              <a:gd name="connsiteY4" fmla="*/ 2346325 h 2687645"/>
              <a:gd name="connsiteX5" fmla="*/ 0 w 2679885"/>
              <a:gd name="connsiteY5" fmla="*/ 0 h 2687645"/>
              <a:gd name="connsiteX0" fmla="*/ 0 w 2679885"/>
              <a:gd name="connsiteY0" fmla="*/ 0 h 2687645"/>
              <a:gd name="connsiteX1" fmla="*/ 2673409 w 2679885"/>
              <a:gd name="connsiteY1" fmla="*/ 22981 h 2687645"/>
              <a:gd name="connsiteX2" fmla="*/ 2679885 w 2679885"/>
              <a:gd name="connsiteY2" fmla="*/ 2687645 h 2687645"/>
              <a:gd name="connsiteX3" fmla="*/ 344621 w 2679885"/>
              <a:gd name="connsiteY3" fmla="*/ 2687645 h 2687645"/>
              <a:gd name="connsiteX4" fmla="*/ 3301 w 2679885"/>
              <a:gd name="connsiteY4" fmla="*/ 2346325 h 2687645"/>
              <a:gd name="connsiteX5" fmla="*/ 0 w 2679885"/>
              <a:gd name="connsiteY5" fmla="*/ 0 h 2687645"/>
              <a:gd name="connsiteX0" fmla="*/ 0 w 2679885"/>
              <a:gd name="connsiteY0" fmla="*/ 0 h 2671140"/>
              <a:gd name="connsiteX1" fmla="*/ 2673409 w 2679885"/>
              <a:gd name="connsiteY1" fmla="*/ 6476 h 2671140"/>
              <a:gd name="connsiteX2" fmla="*/ 2679885 w 2679885"/>
              <a:gd name="connsiteY2" fmla="*/ 2671140 h 2671140"/>
              <a:gd name="connsiteX3" fmla="*/ 344621 w 2679885"/>
              <a:gd name="connsiteY3" fmla="*/ 2671140 h 2671140"/>
              <a:gd name="connsiteX4" fmla="*/ 3301 w 2679885"/>
              <a:gd name="connsiteY4" fmla="*/ 2329820 h 2671140"/>
              <a:gd name="connsiteX5" fmla="*/ 0 w 2679885"/>
              <a:gd name="connsiteY5" fmla="*/ 0 h 2671140"/>
              <a:gd name="connsiteX0" fmla="*/ 318 w 2676902"/>
              <a:gd name="connsiteY0" fmla="*/ 3427 h 2664664"/>
              <a:gd name="connsiteX1" fmla="*/ 2670426 w 2676902"/>
              <a:gd name="connsiteY1" fmla="*/ 0 h 2664664"/>
              <a:gd name="connsiteX2" fmla="*/ 2676902 w 2676902"/>
              <a:gd name="connsiteY2" fmla="*/ 2664664 h 2664664"/>
              <a:gd name="connsiteX3" fmla="*/ 341638 w 2676902"/>
              <a:gd name="connsiteY3" fmla="*/ 2664664 h 2664664"/>
              <a:gd name="connsiteX4" fmla="*/ 318 w 2676902"/>
              <a:gd name="connsiteY4" fmla="*/ 2323344 h 2664664"/>
              <a:gd name="connsiteX5" fmla="*/ 318 w 2676902"/>
              <a:gd name="connsiteY5" fmla="*/ 3427 h 26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6902" h="2664664">
                <a:moveTo>
                  <a:pt x="318" y="3427"/>
                </a:moveTo>
                <a:lnTo>
                  <a:pt x="2670426" y="0"/>
                </a:lnTo>
                <a:cubicBezTo>
                  <a:pt x="2671484" y="909128"/>
                  <a:pt x="2675844" y="1755536"/>
                  <a:pt x="2676902" y="2664664"/>
                </a:cubicBezTo>
                <a:lnTo>
                  <a:pt x="341638" y="2664664"/>
                </a:lnTo>
                <a:cubicBezTo>
                  <a:pt x="153280" y="2664664"/>
                  <a:pt x="318" y="2511702"/>
                  <a:pt x="318" y="2323344"/>
                </a:cubicBezTo>
                <a:cubicBezTo>
                  <a:pt x="-782" y="1541236"/>
                  <a:pt x="1418" y="785535"/>
                  <a:pt x="318" y="34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B2268C8-F3C6-487B-C289-2DE7421EDE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535" y="3505635"/>
            <a:ext cx="2670539" cy="2667059"/>
          </a:xfrm>
          <a:custGeom>
            <a:avLst/>
            <a:gdLst>
              <a:gd name="connsiteX0" fmla="*/ 0 w 2730559"/>
              <a:gd name="connsiteY0" fmla="*/ 0 h 2730559"/>
              <a:gd name="connsiteX1" fmla="*/ 2730559 w 2730559"/>
              <a:gd name="connsiteY1" fmla="*/ 0 h 2730559"/>
              <a:gd name="connsiteX2" fmla="*/ 2730559 w 2730559"/>
              <a:gd name="connsiteY2" fmla="*/ 2389239 h 2730559"/>
              <a:gd name="connsiteX3" fmla="*/ 2389239 w 2730559"/>
              <a:gd name="connsiteY3" fmla="*/ 2730559 h 2730559"/>
              <a:gd name="connsiteX4" fmla="*/ 0 w 2730559"/>
              <a:gd name="connsiteY4" fmla="*/ 2730559 h 2730559"/>
              <a:gd name="connsiteX0" fmla="*/ 63500 w 2730559"/>
              <a:gd name="connsiteY0" fmla="*/ 0 h 2730559"/>
              <a:gd name="connsiteX1" fmla="*/ 2730559 w 2730559"/>
              <a:gd name="connsiteY1" fmla="*/ 0 h 2730559"/>
              <a:gd name="connsiteX2" fmla="*/ 2730559 w 2730559"/>
              <a:gd name="connsiteY2" fmla="*/ 2389239 h 2730559"/>
              <a:gd name="connsiteX3" fmla="*/ 2389239 w 2730559"/>
              <a:gd name="connsiteY3" fmla="*/ 2730559 h 2730559"/>
              <a:gd name="connsiteX4" fmla="*/ 0 w 2730559"/>
              <a:gd name="connsiteY4" fmla="*/ 2730559 h 2730559"/>
              <a:gd name="connsiteX5" fmla="*/ 63500 w 2730559"/>
              <a:gd name="connsiteY5" fmla="*/ 0 h 2730559"/>
              <a:gd name="connsiteX0" fmla="*/ 3175 w 2670234"/>
              <a:gd name="connsiteY0" fmla="*/ 0 h 2730559"/>
              <a:gd name="connsiteX1" fmla="*/ 2670234 w 2670234"/>
              <a:gd name="connsiteY1" fmla="*/ 0 h 2730559"/>
              <a:gd name="connsiteX2" fmla="*/ 2670234 w 2670234"/>
              <a:gd name="connsiteY2" fmla="*/ 2389239 h 2730559"/>
              <a:gd name="connsiteX3" fmla="*/ 2328914 w 2670234"/>
              <a:gd name="connsiteY3" fmla="*/ 2730559 h 2730559"/>
              <a:gd name="connsiteX4" fmla="*/ 0 w 2670234"/>
              <a:gd name="connsiteY4" fmla="*/ 2727384 h 2730559"/>
              <a:gd name="connsiteX5" fmla="*/ 3175 w 2670234"/>
              <a:gd name="connsiteY5" fmla="*/ 0 h 2730559"/>
              <a:gd name="connsiteX0" fmla="*/ 3175 w 2670234"/>
              <a:gd name="connsiteY0" fmla="*/ 63500 h 2730559"/>
              <a:gd name="connsiteX1" fmla="*/ 2670234 w 2670234"/>
              <a:gd name="connsiteY1" fmla="*/ 0 h 2730559"/>
              <a:gd name="connsiteX2" fmla="*/ 2670234 w 2670234"/>
              <a:gd name="connsiteY2" fmla="*/ 2389239 h 2730559"/>
              <a:gd name="connsiteX3" fmla="*/ 2328914 w 2670234"/>
              <a:gd name="connsiteY3" fmla="*/ 2730559 h 2730559"/>
              <a:gd name="connsiteX4" fmla="*/ 0 w 2670234"/>
              <a:gd name="connsiteY4" fmla="*/ 2727384 h 2730559"/>
              <a:gd name="connsiteX5" fmla="*/ 3175 w 2670234"/>
              <a:gd name="connsiteY5" fmla="*/ 63500 h 2730559"/>
              <a:gd name="connsiteX0" fmla="*/ 3175 w 2673409"/>
              <a:gd name="connsiteY0" fmla="*/ 0 h 2667059"/>
              <a:gd name="connsiteX1" fmla="*/ 2673409 w 2673409"/>
              <a:gd name="connsiteY1" fmla="*/ 3175 h 2667059"/>
              <a:gd name="connsiteX2" fmla="*/ 2670234 w 2673409"/>
              <a:gd name="connsiteY2" fmla="*/ 2325739 h 2667059"/>
              <a:gd name="connsiteX3" fmla="*/ 2328914 w 2673409"/>
              <a:gd name="connsiteY3" fmla="*/ 2667059 h 2667059"/>
              <a:gd name="connsiteX4" fmla="*/ 0 w 2673409"/>
              <a:gd name="connsiteY4" fmla="*/ 2663884 h 2667059"/>
              <a:gd name="connsiteX5" fmla="*/ 3175 w 2673409"/>
              <a:gd name="connsiteY5" fmla="*/ 0 h 2667059"/>
              <a:gd name="connsiteX0" fmla="*/ 3175 w 2670539"/>
              <a:gd name="connsiteY0" fmla="*/ 0 h 2667059"/>
              <a:gd name="connsiteX1" fmla="*/ 2670234 w 2670539"/>
              <a:gd name="connsiteY1" fmla="*/ 3175 h 2667059"/>
              <a:gd name="connsiteX2" fmla="*/ 2670234 w 2670539"/>
              <a:gd name="connsiteY2" fmla="*/ 2325739 h 2667059"/>
              <a:gd name="connsiteX3" fmla="*/ 2328914 w 2670539"/>
              <a:gd name="connsiteY3" fmla="*/ 2667059 h 2667059"/>
              <a:gd name="connsiteX4" fmla="*/ 0 w 2670539"/>
              <a:gd name="connsiteY4" fmla="*/ 2663884 h 2667059"/>
              <a:gd name="connsiteX5" fmla="*/ 3175 w 2670539"/>
              <a:gd name="connsiteY5" fmla="*/ 0 h 266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539" h="2667059">
                <a:moveTo>
                  <a:pt x="3175" y="0"/>
                </a:moveTo>
                <a:lnTo>
                  <a:pt x="2670234" y="3175"/>
                </a:lnTo>
                <a:cubicBezTo>
                  <a:pt x="2669176" y="777363"/>
                  <a:pt x="2671292" y="1551551"/>
                  <a:pt x="2670234" y="2325739"/>
                </a:cubicBezTo>
                <a:cubicBezTo>
                  <a:pt x="2670234" y="2514097"/>
                  <a:pt x="2517272" y="2667059"/>
                  <a:pt x="2328914" y="2667059"/>
                </a:cubicBezTo>
                <a:lnTo>
                  <a:pt x="0" y="2663884"/>
                </a:lnTo>
                <a:cubicBezTo>
                  <a:pt x="0" y="1753698"/>
                  <a:pt x="3175" y="910186"/>
                  <a:pt x="31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42494DB-94AA-CA53-4695-B11080A652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5274981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0DC873F-F5DF-E3DE-509C-9B764798C20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85788" y="1630392"/>
            <a:ext cx="5274693" cy="4541808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4572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2pPr>
            <a:lvl3pPr marL="9144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3pPr>
            <a:lvl4pPr marL="1371600" indent="0">
              <a:buNone/>
              <a:defRPr sz="1800">
                <a:latin typeface="Aptos" panose="020B00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3CCDAAE-9B5D-2BB4-09C5-E5A8F43AF1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2259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0">
          <p15:clr>
            <a:srgbClr val="FBAE40"/>
          </p15:clr>
        </p15:guide>
        <p15:guide id="2" pos="5640">
          <p15:clr>
            <a:srgbClr val="FBAE40"/>
          </p15:clr>
        </p15:guide>
        <p15:guide id="3" orient="horz" pos="208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CB284CC9-1EFA-C48F-4017-EBAD2C938AC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07104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B0FC094-E0CE-7618-7163-4DF0CBBCCCE6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6106282" y="4939389"/>
            <a:ext cx="1234440" cy="1234440"/>
          </a:xfrm>
          <a:custGeom>
            <a:avLst/>
            <a:gdLst>
              <a:gd name="connsiteX0" fmla="*/ 0 w 1282476"/>
              <a:gd name="connsiteY0" fmla="*/ 0 h 1280033"/>
              <a:gd name="connsiteX1" fmla="*/ 1282476 w 1282476"/>
              <a:gd name="connsiteY1" fmla="*/ 0 h 1280033"/>
              <a:gd name="connsiteX2" fmla="*/ 1282476 w 1282476"/>
              <a:gd name="connsiteY2" fmla="*/ 1280033 h 1280033"/>
              <a:gd name="connsiteX3" fmla="*/ 343384 w 1282476"/>
              <a:gd name="connsiteY3" fmla="*/ 1280033 h 1280033"/>
              <a:gd name="connsiteX4" fmla="*/ 0 w 1282476"/>
              <a:gd name="connsiteY4" fmla="*/ 937812 h 12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476" h="1280033">
                <a:moveTo>
                  <a:pt x="0" y="0"/>
                </a:moveTo>
                <a:lnTo>
                  <a:pt x="1282476" y="0"/>
                </a:lnTo>
                <a:lnTo>
                  <a:pt x="1282476" y="1280033"/>
                </a:lnTo>
                <a:lnTo>
                  <a:pt x="343384" y="1280033"/>
                </a:lnTo>
                <a:cubicBezTo>
                  <a:pt x="153887" y="1280033"/>
                  <a:pt x="0" y="1126667"/>
                  <a:pt x="0" y="93781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E352738-CCEA-377C-7EE5-C2194BB27A8A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96000" y="657982"/>
            <a:ext cx="1234440" cy="1234440"/>
          </a:xfrm>
          <a:custGeom>
            <a:avLst/>
            <a:gdLst>
              <a:gd name="connsiteX0" fmla="*/ 343707 w 1285591"/>
              <a:gd name="connsiteY0" fmla="*/ 0 h 1279333"/>
              <a:gd name="connsiteX1" fmla="*/ 1285591 w 1285591"/>
              <a:gd name="connsiteY1" fmla="*/ 0 h 1279333"/>
              <a:gd name="connsiteX2" fmla="*/ 1285591 w 1285591"/>
              <a:gd name="connsiteY2" fmla="*/ 1279333 h 1279333"/>
              <a:gd name="connsiteX3" fmla="*/ 0 w 1285591"/>
              <a:gd name="connsiteY3" fmla="*/ 1279333 h 1279333"/>
              <a:gd name="connsiteX4" fmla="*/ 0 w 1285591"/>
              <a:gd name="connsiteY4" fmla="*/ 342543 h 1279333"/>
              <a:gd name="connsiteX5" fmla="*/ 343707 w 1285591"/>
              <a:gd name="connsiteY5" fmla="*/ 0 h 127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591" h="1279333">
                <a:moveTo>
                  <a:pt x="343707" y="0"/>
                </a:moveTo>
                <a:lnTo>
                  <a:pt x="1285591" y="0"/>
                </a:lnTo>
                <a:lnTo>
                  <a:pt x="1285591" y="1279333"/>
                </a:lnTo>
                <a:lnTo>
                  <a:pt x="0" y="1279333"/>
                </a:lnTo>
                <a:lnTo>
                  <a:pt x="0" y="342543"/>
                </a:lnTo>
                <a:cubicBezTo>
                  <a:pt x="0" y="153510"/>
                  <a:pt x="154032" y="0"/>
                  <a:pt x="34370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4F63AE57-F084-F521-C3DC-4145212B0D2B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10383704" y="657982"/>
            <a:ext cx="1236796" cy="1234440"/>
          </a:xfrm>
          <a:custGeom>
            <a:avLst/>
            <a:gdLst>
              <a:gd name="connsiteX0" fmla="*/ 0 w 1282476"/>
              <a:gd name="connsiteY0" fmla="*/ 0 h 1280033"/>
              <a:gd name="connsiteX1" fmla="*/ 939092 w 1282476"/>
              <a:gd name="connsiteY1" fmla="*/ 0 h 1280033"/>
              <a:gd name="connsiteX2" fmla="*/ 1282476 w 1282476"/>
              <a:gd name="connsiteY2" fmla="*/ 342221 h 1280033"/>
              <a:gd name="connsiteX3" fmla="*/ 1282476 w 1282476"/>
              <a:gd name="connsiteY3" fmla="*/ 1280033 h 1280033"/>
              <a:gd name="connsiteX4" fmla="*/ 0 w 1282476"/>
              <a:gd name="connsiteY4" fmla="*/ 1280033 h 128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476" h="1280033">
                <a:moveTo>
                  <a:pt x="0" y="0"/>
                </a:moveTo>
                <a:lnTo>
                  <a:pt x="939092" y="0"/>
                </a:lnTo>
                <a:cubicBezTo>
                  <a:pt x="1128590" y="0"/>
                  <a:pt x="1282476" y="153366"/>
                  <a:pt x="1282476" y="342221"/>
                </a:cubicBezTo>
                <a:lnTo>
                  <a:pt x="1282476" y="1280033"/>
                </a:lnTo>
                <a:lnTo>
                  <a:pt x="0" y="12800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62760E03-11EE-0ABE-9610-12BF4284C0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381015" y="4939389"/>
            <a:ext cx="1234440" cy="1234440"/>
          </a:xfrm>
          <a:custGeom>
            <a:avLst/>
            <a:gdLst>
              <a:gd name="connsiteX0" fmla="*/ 0 w 1284384"/>
              <a:gd name="connsiteY0" fmla="*/ 0 h 1278132"/>
              <a:gd name="connsiteX1" fmla="*/ 1284384 w 1284384"/>
              <a:gd name="connsiteY1" fmla="*/ 0 h 1278132"/>
              <a:gd name="connsiteX2" fmla="*/ 1284384 w 1284384"/>
              <a:gd name="connsiteY2" fmla="*/ 935911 h 1278132"/>
              <a:gd name="connsiteX3" fmla="*/ 941000 w 1284384"/>
              <a:gd name="connsiteY3" fmla="*/ 1278132 h 1278132"/>
              <a:gd name="connsiteX4" fmla="*/ 0 w 1284384"/>
              <a:gd name="connsiteY4" fmla="*/ 1278132 h 127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4384" h="1278132">
                <a:moveTo>
                  <a:pt x="0" y="0"/>
                </a:moveTo>
                <a:lnTo>
                  <a:pt x="1284384" y="0"/>
                </a:lnTo>
                <a:lnTo>
                  <a:pt x="1284384" y="935911"/>
                </a:lnTo>
                <a:cubicBezTo>
                  <a:pt x="1284384" y="1124766"/>
                  <a:pt x="1130497" y="1278132"/>
                  <a:pt x="941000" y="1278132"/>
                </a:cubicBezTo>
                <a:lnTo>
                  <a:pt x="0" y="1278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5F38EB75-DD39-3DEE-5873-3097A6A7AB1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533423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EF7323E4-4973-1369-40DD-15ACDAB4C98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959742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9">
            <a:extLst>
              <a:ext uri="{FF2B5EF4-FFF2-40B4-BE49-F238E27FC236}">
                <a16:creationId xmlns:a16="http://schemas.microsoft.com/office/drawing/2014/main" id="{68BEB1C6-A5B0-C0EE-5602-154D80E42CA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31193" y="4939389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4AC62C-71AE-616E-5EDA-693BB4FC8BA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956104" y="4939389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4E4189E0-8169-D501-8BFE-75E033E82B9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386060" y="3490451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4B44E731-DB0B-B389-430A-FF606AFC28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104874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ADDB60D8-AC3F-C0A2-1324-985BA6266B1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531193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92BE5137-D889-6E29-7602-C9E387395E6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957512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A52B3EEA-747F-ECD2-655A-4937595848E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0383830" y="2069994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4B9997B1-297B-1B94-5959-8A6713222B51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529785" y="657982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1B6DB5B-FB7F-BEA4-25A7-1069DDD5E95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8956104" y="657982"/>
            <a:ext cx="1234440" cy="1234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4E14E9-D7E4-B3F5-BB27-56A17BB2A0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5274981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7" name="Content Placeholder 10">
            <a:extLst>
              <a:ext uri="{FF2B5EF4-FFF2-40B4-BE49-F238E27FC236}">
                <a16:creationId xmlns:a16="http://schemas.microsoft.com/office/drawing/2014/main" id="{4E55E947-F384-3B40-B72E-99A64222110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85788" y="1588957"/>
            <a:ext cx="5274693" cy="458324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1pPr>
            <a:lvl2pPr marL="4572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2pPr>
            <a:lvl3pPr marL="914400" indent="0">
              <a:buFont typeface="Wingdings" pitchFamily="2" charset="2"/>
              <a:buNone/>
              <a:defRPr sz="1800">
                <a:latin typeface="Aptos" panose="020B0004020202020204" pitchFamily="34" charset="0"/>
              </a:defRPr>
            </a:lvl3pPr>
            <a:lvl4pPr marL="1371600" indent="0">
              <a:buNone/>
              <a:defRPr sz="1800">
                <a:latin typeface="Aptos" panose="020B00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28DB74C-C90C-583B-097F-273B942DF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21081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1E03-5F59-B1E3-E6A1-162040B0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336" b="0" i="0" u="none" strike="noStrike" kern="1200" cap="none" spc="0" normalizeH="0" baseline="0" dirty="0">
                <a:ln>
                  <a:noFill/>
                </a:ln>
                <a:solidFill>
                  <a:srgbClr val="0B928E"/>
                </a:solidFill>
                <a:effectLst/>
                <a:uLnTx/>
                <a:uFillTx/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57D7-FF20-1965-2A38-E0A4F845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BB39C-D845-C44A-8F98-437799ED1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72F74-DF66-3CB1-BDCA-5F68FF7F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ADE7-5F32-6A24-1042-BF9EA71F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5E72C-1018-39CD-02A1-CB9B9B7A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6EF20A3-F9F0-2705-A0F6-421DFC6AB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3E7149F4-83B4-090F-D6B2-78B1F60579DC}"/>
              </a:ext>
            </a:extLst>
          </p:cNvPr>
          <p:cNvGrpSpPr/>
          <p:nvPr userDrawn="1"/>
        </p:nvGrpSpPr>
        <p:grpSpPr>
          <a:xfrm>
            <a:off x="1118163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962703E-394B-AE78-C758-C8C11F3D5A69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6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055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7F98F45-2A6F-6E54-FD91-A46663F744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790" y="905030"/>
            <a:ext cx="7743824" cy="71653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 dirty="0"/>
              <a:t>Subhead title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6E5DFC-4D28-A5F4-0DCA-1518C24BA0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7741113" cy="595425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 dirty="0"/>
              <a:t>Project recap</a:t>
            </a: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129D637F-93F1-03B1-8EDB-5F33EDDED28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-1" y="1828800"/>
            <a:ext cx="4153989" cy="28940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BDFF469-04BF-2C8B-9CEB-A2C85BD82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84515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cap 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CDE2909-177F-EE31-620F-2BD4DA7BCE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2790" y="905030"/>
            <a:ext cx="7743824" cy="38232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 dirty="0"/>
              <a:t>Subhead title 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F66A223-EEBA-9823-188E-A5BC008F0D4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5500" y="291579"/>
            <a:ext cx="7741113" cy="595425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 dirty="0"/>
              <a:t>Project recap follow-on page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9BF41464-8964-4389-9DC9-ABBC3F9CD72B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396462" y="1442269"/>
            <a:ext cx="2979988" cy="194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EBF1211-B610-6E85-9F79-17712F58E465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1396462" y="4089932"/>
            <a:ext cx="2979988" cy="19456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E857321-501B-881B-8C59-51A23CD02D60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815548" y="4088690"/>
            <a:ext cx="2979159" cy="194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ACF33DE-8A77-5B8B-6CCB-FBC1296E9692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606004" y="1442269"/>
            <a:ext cx="2979990" cy="194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6D707F6-3FDD-15AB-9AE4-6E8A0D321BFB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7815548" y="1442269"/>
            <a:ext cx="2979990" cy="194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889AA3E-B549-21DF-DA7C-086E549F6FB7}"/>
              </a:ext>
            </a:extLst>
          </p:cNvPr>
          <p:cNvSpPr>
            <a:spLocks noGrp="1"/>
          </p:cNvSpPr>
          <p:nvPr>
            <p:ph type="pic" sz="quarter" idx="4294967295" hasCustomPrompt="1"/>
          </p:nvPr>
        </p:nvSpPr>
        <p:spPr>
          <a:xfrm>
            <a:off x="4606005" y="4089932"/>
            <a:ext cx="2979989" cy="1946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7988478-B745-114D-DDB4-D86DD7DFD6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5275" y="3498452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C47ED9A-94B6-8B29-4CEC-5A298D1D5E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0436" y="3498452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16EC53D-6AED-319C-A7A4-CCFC6D283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79564" y="3500919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2E0338E-F849-1458-CD57-DA1C85DAA7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65275" y="6133116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9BEFE9-46F5-1E8D-10C4-7F74AA8FCE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436" y="6133116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218573A-7035-DF50-FF3D-97AFCAA13E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9564" y="6135583"/>
            <a:ext cx="2651125" cy="436562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Tx/>
              <a:buNone/>
              <a:defRPr sz="1200"/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insert caption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2A99044-EA19-12EB-0A54-B561E7A45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29906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_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37"/>
          <p:cNvSpPr>
            <a:spLocks noGrp="1"/>
          </p:cNvSpPr>
          <p:nvPr>
            <p:ph type="pic" sz="quarter" idx="30"/>
          </p:nvPr>
        </p:nvSpPr>
        <p:spPr>
          <a:xfrm>
            <a:off x="5523222" y="21046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7"/>
          <p:cNvSpPr>
            <a:spLocks noGrp="1"/>
          </p:cNvSpPr>
          <p:nvPr>
            <p:ph type="pic" sz="quarter" idx="31"/>
          </p:nvPr>
        </p:nvSpPr>
        <p:spPr>
          <a:xfrm>
            <a:off x="7447215" y="21046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7"/>
          <p:cNvSpPr>
            <a:spLocks noGrp="1"/>
          </p:cNvSpPr>
          <p:nvPr>
            <p:ph type="pic" sz="quarter" idx="32"/>
          </p:nvPr>
        </p:nvSpPr>
        <p:spPr>
          <a:xfrm>
            <a:off x="9418174" y="21046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285412" y="3143908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285412" y="3328554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2024F27-B01F-DEB4-FC44-F947335D1B5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14453" y="3143908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4BE195B-D1AD-9B5C-992E-E5A3B36195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14453" y="3328554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12886F4-8070-C3C5-C58A-EA3D3405C21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90460" y="3143908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A40408-06EE-9C0D-A5E7-23B79FAE9D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90460" y="3328554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9AC2581B-43FC-C3D6-85EB-90C68FCE50F7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523222" y="365090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7">
            <a:extLst>
              <a:ext uri="{FF2B5EF4-FFF2-40B4-BE49-F238E27FC236}">
                <a16:creationId xmlns:a16="http://schemas.microsoft.com/office/drawing/2014/main" id="{E0CCF41D-CC54-D5A1-879E-7E6FF5695E0F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7447215" y="365090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>
            <a:extLst>
              <a:ext uri="{FF2B5EF4-FFF2-40B4-BE49-F238E27FC236}">
                <a16:creationId xmlns:a16="http://schemas.microsoft.com/office/drawing/2014/main" id="{0DC88914-5A4B-6B2E-5752-BD008A4D1812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9418174" y="365090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0E62500F-3C93-00CE-01EE-04932AC7921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285412" y="469011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BFC658A-09FA-94DF-C900-834ECDDB138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285412" y="487476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EB607FC9-161D-F952-6448-9C7B1E79459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14453" y="469011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4E929D35-1F70-14F7-2799-6D3288AC5F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14453" y="487476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FE706F17-22DD-F65B-2B67-69E134D743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90460" y="469011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56B16C58-DCF6-D7E5-01E7-723A157ADFF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390460" y="487476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Picture Placeholder 37">
            <a:extLst>
              <a:ext uri="{FF2B5EF4-FFF2-40B4-BE49-F238E27FC236}">
                <a16:creationId xmlns:a16="http://schemas.microsoft.com/office/drawing/2014/main" id="{E761584E-F034-FF2F-47C5-D68C29D10BEE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1650041" y="21046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3" name="Picture Placeholder 37">
            <a:extLst>
              <a:ext uri="{FF2B5EF4-FFF2-40B4-BE49-F238E27FC236}">
                <a16:creationId xmlns:a16="http://schemas.microsoft.com/office/drawing/2014/main" id="{8F8DF60D-B37A-45A0-98E5-FB19836CAA2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3574034" y="2104693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755FC9DA-D986-A865-B423-CFB578D5433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441272" y="3143908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05B0A66-3484-5236-4108-0E4FC84DB04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441272" y="3328554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A00F35F9-52A0-70F9-D571-256BA020CCA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517279" y="3143908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A3C36D21-9C63-EE18-73DC-4883596E876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517279" y="3328554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8" name="Picture Placeholder 37">
            <a:extLst>
              <a:ext uri="{FF2B5EF4-FFF2-40B4-BE49-F238E27FC236}">
                <a16:creationId xmlns:a16="http://schemas.microsoft.com/office/drawing/2014/main" id="{368CA624-5D3A-8A9B-E0A9-D823C1014D3C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1650041" y="365090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37">
            <a:extLst>
              <a:ext uri="{FF2B5EF4-FFF2-40B4-BE49-F238E27FC236}">
                <a16:creationId xmlns:a16="http://schemas.microsoft.com/office/drawing/2014/main" id="{0192DC39-CAE8-EC2C-0992-71329FFE899B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3574034" y="365090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61431323-D03A-F2B1-7E80-BBFE1756E16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41272" y="469011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7DC2EEAD-03B0-F109-B0EE-C3264EDEDEC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41272" y="487476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5523783E-079F-D072-5504-3A335481357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517279" y="469011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100DD2B6-88EC-C197-8614-11050742054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517279" y="487476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4" name="Picture Placeholder 37">
            <a:extLst>
              <a:ext uri="{FF2B5EF4-FFF2-40B4-BE49-F238E27FC236}">
                <a16:creationId xmlns:a16="http://schemas.microsoft.com/office/drawing/2014/main" id="{2E5AFB2E-04FF-E7B0-986D-85A32573E7C6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557103" y="41997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DDDE4121-049E-D64B-09D3-E867D511B33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424341" y="1459193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4F283B26-FBB9-B1E1-2573-CB828A9A4CE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4341" y="1643839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Picture Placeholder 37">
            <a:extLst>
              <a:ext uri="{FF2B5EF4-FFF2-40B4-BE49-F238E27FC236}">
                <a16:creationId xmlns:a16="http://schemas.microsoft.com/office/drawing/2014/main" id="{55AE4B37-9099-32BB-9512-69220CD47C8C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77381" y="41997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F8F2EB86-1DE6-E887-8610-9CF92E5F78D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344619" y="1459193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038FA23B-3C5C-91CF-85ED-3CBAE530D78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344619" y="1643839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CDAD881-E7F4-D662-E9E1-388A55CF3DA0}"/>
              </a:ext>
            </a:extLst>
          </p:cNvPr>
          <p:cNvCxnSpPr>
            <a:cxnSpLocks/>
          </p:cNvCxnSpPr>
          <p:nvPr userDrawn="1"/>
        </p:nvCxnSpPr>
        <p:spPr>
          <a:xfrm>
            <a:off x="5559662" y="852503"/>
            <a:ext cx="805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37">
            <a:extLst>
              <a:ext uri="{FF2B5EF4-FFF2-40B4-BE49-F238E27FC236}">
                <a16:creationId xmlns:a16="http://schemas.microsoft.com/office/drawing/2014/main" id="{46A8033F-38CC-0D18-5733-377462DA8E28}"/>
              </a:ext>
            </a:extLst>
          </p:cNvPr>
          <p:cNvSpPr>
            <a:spLocks noGrp="1"/>
          </p:cNvSpPr>
          <p:nvPr>
            <p:ph type="pic" sz="quarter" idx="95"/>
          </p:nvPr>
        </p:nvSpPr>
        <p:spPr>
          <a:xfrm>
            <a:off x="5523222" y="526833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37">
            <a:extLst>
              <a:ext uri="{FF2B5EF4-FFF2-40B4-BE49-F238E27FC236}">
                <a16:creationId xmlns:a16="http://schemas.microsoft.com/office/drawing/2014/main" id="{D93B6E66-AB2E-CE0A-7E6D-3C2147B5C892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>
          <a:xfrm>
            <a:off x="7447215" y="526833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E6BDB4-9F5E-0785-0693-C0D4911C85C2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314453" y="6307551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46A682-9F17-46EE-A49E-3B373171CE06}"/>
              </a:ext>
            </a:extLst>
          </p:cNvPr>
          <p:cNvSpPr/>
          <p:nvPr userDrawn="1"/>
        </p:nvSpPr>
        <p:spPr>
          <a:xfrm>
            <a:off x="5874589" y="6432201"/>
            <a:ext cx="470030" cy="31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895899-EAE8-A3E1-393E-FCF7C2DC3EA9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7314453" y="6492197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F4FE41-7B3F-7FAD-76FF-49489ECF3960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5390460" y="6307551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FD43C49-9812-24B8-4BFC-BD4E269C9709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5390460" y="6492197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Picture Placeholder 37">
            <a:extLst>
              <a:ext uri="{FF2B5EF4-FFF2-40B4-BE49-F238E27FC236}">
                <a16:creationId xmlns:a16="http://schemas.microsoft.com/office/drawing/2014/main" id="{BA48DDE1-A7D9-24C2-DABB-9D92B508DC53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>
          <a:xfrm>
            <a:off x="3574034" y="5268336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9C8853-017A-0792-9382-2F3F7DFF5DA6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3441272" y="6307551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C03960D-76B4-9151-A6FE-95CAB82B8450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3441272" y="6492197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2CF87C-7FBC-549A-6CAA-87B741963285}"/>
              </a:ext>
            </a:extLst>
          </p:cNvPr>
          <p:cNvCxnSpPr>
            <a:cxnSpLocks/>
          </p:cNvCxnSpPr>
          <p:nvPr userDrawn="1"/>
        </p:nvCxnSpPr>
        <p:spPr>
          <a:xfrm>
            <a:off x="3035193" y="5156358"/>
            <a:ext cx="58706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9C58E41-C760-35B9-E08F-E2F785CAACB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64995" y="1334377"/>
            <a:ext cx="3671339" cy="4777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1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Org chart 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0560F1-8096-222E-3EB1-91EE77A40B50}"/>
              </a:ext>
            </a:extLst>
          </p:cNvPr>
          <p:cNvCxnSpPr>
            <a:cxnSpLocks/>
          </p:cNvCxnSpPr>
          <p:nvPr userDrawn="1"/>
        </p:nvCxnSpPr>
        <p:spPr>
          <a:xfrm>
            <a:off x="393939" y="1937520"/>
            <a:ext cx="11404121" cy="0"/>
          </a:xfrm>
          <a:prstGeom prst="line">
            <a:avLst/>
          </a:prstGeom>
          <a:ln w="95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FBB5A50-CB62-1D24-B52E-D3D6484053F4}"/>
              </a:ext>
            </a:extLst>
          </p:cNvPr>
          <p:cNvSpPr/>
          <p:nvPr userDrawn="1"/>
        </p:nvSpPr>
        <p:spPr>
          <a:xfrm>
            <a:off x="384134" y="1910283"/>
            <a:ext cx="54475" cy="5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88EF82-4C74-DFC8-F0D0-25CA810CAF0B}"/>
              </a:ext>
            </a:extLst>
          </p:cNvPr>
          <p:cNvSpPr/>
          <p:nvPr userDrawn="1"/>
        </p:nvSpPr>
        <p:spPr>
          <a:xfrm>
            <a:off x="11756285" y="1910283"/>
            <a:ext cx="54475" cy="5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0DCC3EBF-71C8-BCC5-97AB-E7032B341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75963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37"/>
          <p:cNvSpPr>
            <a:spLocks noGrp="1"/>
          </p:cNvSpPr>
          <p:nvPr>
            <p:ph type="pic" sz="quarter" idx="30"/>
          </p:nvPr>
        </p:nvSpPr>
        <p:spPr>
          <a:xfrm>
            <a:off x="5523222" y="267185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7"/>
          <p:cNvSpPr>
            <a:spLocks noGrp="1"/>
          </p:cNvSpPr>
          <p:nvPr>
            <p:ph type="pic" sz="quarter" idx="31"/>
          </p:nvPr>
        </p:nvSpPr>
        <p:spPr>
          <a:xfrm>
            <a:off x="7447215" y="267185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7"/>
          <p:cNvSpPr>
            <a:spLocks noGrp="1"/>
          </p:cNvSpPr>
          <p:nvPr>
            <p:ph type="pic" sz="quarter" idx="32"/>
          </p:nvPr>
        </p:nvSpPr>
        <p:spPr>
          <a:xfrm>
            <a:off x="9418174" y="267185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9285412" y="3711067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9285412" y="3895713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2024F27-B01F-DEB4-FC44-F947335D1B5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14453" y="3711067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4BE195B-D1AD-9B5C-992E-E5A3B36195E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314453" y="3895713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12886F4-8070-C3C5-C58A-EA3D3405C21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390460" y="3711067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8A40408-06EE-9C0D-A5E7-23B79FAE9D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390460" y="3895713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Picture Placeholder 37">
            <a:extLst>
              <a:ext uri="{FF2B5EF4-FFF2-40B4-BE49-F238E27FC236}">
                <a16:creationId xmlns:a16="http://schemas.microsoft.com/office/drawing/2014/main" id="{9AC2581B-43FC-C3D6-85EB-90C68FCE50F7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5523222" y="44495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7">
            <a:extLst>
              <a:ext uri="{FF2B5EF4-FFF2-40B4-BE49-F238E27FC236}">
                <a16:creationId xmlns:a16="http://schemas.microsoft.com/office/drawing/2014/main" id="{E0CCF41D-CC54-D5A1-879E-7E6FF5695E0F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7447215" y="44495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>
            <a:extLst>
              <a:ext uri="{FF2B5EF4-FFF2-40B4-BE49-F238E27FC236}">
                <a16:creationId xmlns:a16="http://schemas.microsoft.com/office/drawing/2014/main" id="{0DC88914-5A4B-6B2E-5752-BD008A4D1812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9418174" y="44495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0E62500F-3C93-00CE-01EE-04932AC79217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285412" y="548876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3BFC658A-09FA-94DF-C900-834ECDDB138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285412" y="567341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EB607FC9-161D-F952-6448-9C7B1E79459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14453" y="548876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4E929D35-1F70-14F7-2799-6D3288AC5FD4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14453" y="567341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FE706F17-22DD-F65B-2B67-69E134D743F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90460" y="548876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56B16C58-DCF6-D7E5-01E7-723A157ADFF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5390460" y="567341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2" name="Picture Placeholder 37">
            <a:extLst>
              <a:ext uri="{FF2B5EF4-FFF2-40B4-BE49-F238E27FC236}">
                <a16:creationId xmlns:a16="http://schemas.microsoft.com/office/drawing/2014/main" id="{E761584E-F034-FF2F-47C5-D68C29D10BEE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1650041" y="267185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3" name="Picture Placeholder 37">
            <a:extLst>
              <a:ext uri="{FF2B5EF4-FFF2-40B4-BE49-F238E27FC236}">
                <a16:creationId xmlns:a16="http://schemas.microsoft.com/office/drawing/2014/main" id="{8F8DF60D-B37A-45A0-98E5-FB19836CAA2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3574034" y="267185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755FC9DA-D986-A865-B423-CFB578D5433C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441272" y="3711067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05B0A66-3484-5236-4108-0E4FC84DB04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441272" y="3895713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A00F35F9-52A0-70F9-D571-256BA020CCA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517279" y="3711067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A3C36D21-9C63-EE18-73DC-4883596E876F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517279" y="3895713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8" name="Picture Placeholder 37">
            <a:extLst>
              <a:ext uri="{FF2B5EF4-FFF2-40B4-BE49-F238E27FC236}">
                <a16:creationId xmlns:a16="http://schemas.microsoft.com/office/drawing/2014/main" id="{368CA624-5D3A-8A9B-E0A9-D823C1014D3C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1650041" y="44495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9" name="Picture Placeholder 37">
            <a:extLst>
              <a:ext uri="{FF2B5EF4-FFF2-40B4-BE49-F238E27FC236}">
                <a16:creationId xmlns:a16="http://schemas.microsoft.com/office/drawing/2014/main" id="{0192DC39-CAE8-EC2C-0992-71329FFE899B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3574034" y="444955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61431323-D03A-F2B1-7E80-BBFE1756E166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3441272" y="548876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7DC2EEAD-03B0-F109-B0EE-C3264EDEDECA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441272" y="567341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5523783E-079F-D072-5504-3A335481357C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1517279" y="5488766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100DD2B6-88EC-C197-8614-11050742054F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1517279" y="5673412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4" name="Picture Placeholder 37">
            <a:extLst>
              <a:ext uri="{FF2B5EF4-FFF2-40B4-BE49-F238E27FC236}">
                <a16:creationId xmlns:a16="http://schemas.microsoft.com/office/drawing/2014/main" id="{2E5AFB2E-04FF-E7B0-986D-85A32573E7C6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4557103" y="41997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DDDE4121-049E-D64B-09D3-E867D511B33D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424341" y="1459193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4F283B26-FBB9-B1E1-2573-CB828A9A4CE9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4341" y="1643839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7" name="Picture Placeholder 37">
            <a:extLst>
              <a:ext uri="{FF2B5EF4-FFF2-40B4-BE49-F238E27FC236}">
                <a16:creationId xmlns:a16="http://schemas.microsoft.com/office/drawing/2014/main" id="{55AE4B37-9099-32BB-9512-69220CD47C8C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6477381" y="419978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F8F2EB86-1DE6-E887-8610-9CF92E5F78DD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344619" y="1459193"/>
            <a:ext cx="1179925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900" b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038FA23B-3C5C-91CF-85ED-3CBAE530D786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344619" y="1643839"/>
            <a:ext cx="1179925" cy="11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800" b="0" i="1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901BA5B-AD3F-261C-4428-3FF671241E3F}"/>
              </a:ext>
            </a:extLst>
          </p:cNvPr>
          <p:cNvCxnSpPr>
            <a:cxnSpLocks/>
          </p:cNvCxnSpPr>
          <p:nvPr userDrawn="1"/>
        </p:nvCxnSpPr>
        <p:spPr>
          <a:xfrm>
            <a:off x="393939" y="2191520"/>
            <a:ext cx="11404121" cy="0"/>
          </a:xfrm>
          <a:prstGeom prst="line">
            <a:avLst/>
          </a:prstGeom>
          <a:ln w="9525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CDAD881-E7F4-D662-E9E1-388A55CF3DA0}"/>
              </a:ext>
            </a:extLst>
          </p:cNvPr>
          <p:cNvCxnSpPr>
            <a:cxnSpLocks/>
          </p:cNvCxnSpPr>
          <p:nvPr userDrawn="1"/>
        </p:nvCxnSpPr>
        <p:spPr>
          <a:xfrm>
            <a:off x="5559662" y="852503"/>
            <a:ext cx="8056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B9C58E41-C760-35B9-E08F-E2F785CAACB0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564995" y="1334377"/>
            <a:ext cx="3671339" cy="47771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ts val="2400"/>
              </a:lnSpc>
              <a:buNone/>
              <a:defRPr sz="2000" b="1">
                <a:latin typeface="Aptos" panose="020B00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b="0"/>
              <a:t>Org chart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DDEB2F-319D-9F1E-1013-F2FA350B80E6}"/>
              </a:ext>
            </a:extLst>
          </p:cNvPr>
          <p:cNvSpPr/>
          <p:nvPr userDrawn="1"/>
        </p:nvSpPr>
        <p:spPr>
          <a:xfrm>
            <a:off x="384134" y="2164283"/>
            <a:ext cx="54475" cy="5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12A10B-F660-1784-3E16-A2553E6DC1C9}"/>
              </a:ext>
            </a:extLst>
          </p:cNvPr>
          <p:cNvSpPr/>
          <p:nvPr userDrawn="1"/>
        </p:nvSpPr>
        <p:spPr>
          <a:xfrm>
            <a:off x="11756285" y="2164283"/>
            <a:ext cx="54475" cy="5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AE85EE7-6F43-F3AC-40F6-0C71AF880D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812094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28D1C9C-BE46-4A54-416E-FBE7F327FA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6EFD5EAD-4604-A6FC-60C4-9D468E5077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2988" y="2917371"/>
            <a:ext cx="8129012" cy="3135086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75A64D05-CAE3-E82B-57EF-FF9C9BE31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770392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8DA897-37E9-A97C-ABC6-5FBDE3F16A4D}"/>
              </a:ext>
            </a:extLst>
          </p:cNvPr>
          <p:cNvSpPr/>
          <p:nvPr userDrawn="1"/>
        </p:nvSpPr>
        <p:spPr>
          <a:xfrm>
            <a:off x="0" y="0"/>
            <a:ext cx="3337999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3">
            <a:extLst>
              <a:ext uri="{FF2B5EF4-FFF2-40B4-BE49-F238E27FC236}">
                <a16:creationId xmlns:a16="http://schemas.microsoft.com/office/drawing/2014/main" id="{E690363E-6A00-9CB0-F478-3A79651EF890}"/>
              </a:ext>
            </a:extLst>
          </p:cNvPr>
          <p:cNvSpPr txBox="1">
            <a:spLocks/>
          </p:cNvSpPr>
          <p:nvPr userDrawn="1"/>
        </p:nvSpPr>
        <p:spPr>
          <a:xfrm>
            <a:off x="4530082" y="591520"/>
            <a:ext cx="7357105" cy="615553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Project reflections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F64F0-D515-C650-9A89-1DCF5369A003}"/>
              </a:ext>
            </a:extLst>
          </p:cNvPr>
          <p:cNvSpPr txBox="1"/>
          <p:nvPr userDrawn="1"/>
        </p:nvSpPr>
        <p:spPr>
          <a:xfrm>
            <a:off x="4557791" y="359682"/>
            <a:ext cx="7081984" cy="34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600" dirty="0">
                <a:solidFill>
                  <a:schemeClr val="accent2"/>
                </a:solidFill>
              </a:rPr>
              <a:t>SUPER HEADING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1E34791-F9C1-2079-4EEC-C5D6304066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3550" y="849333"/>
            <a:ext cx="3406775" cy="242853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0134E66-AFFF-26DB-44EE-A2F24DBA27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550" y="3580133"/>
            <a:ext cx="3406775" cy="242853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B00E630A-6AE1-26DB-402F-618EDD2DF1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447617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A0B99F-1BBE-429D-782D-04CF225162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56" y="3208348"/>
            <a:ext cx="3807397" cy="2059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314C5-A9EE-2CC3-3CFC-140E5D380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6" y="3208347"/>
            <a:ext cx="3807397" cy="2059513"/>
          </a:xfrm>
          <a:prstGeom prst="rect">
            <a:avLst/>
          </a:prstGeom>
        </p:spPr>
      </p:pic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5EC31537-3868-5289-7DD8-ADB7A11D84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19472" y="3375497"/>
            <a:ext cx="2908571" cy="167640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insert photo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91E51524-6009-BA05-324A-08F6055432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5563" y="3375497"/>
            <a:ext cx="2908571" cy="167640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6A32E3B-5B6D-D4C9-39AB-F82AD930C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6918BF2-ECAA-6C8F-7FDE-D9AE0B53D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289807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6A32E3B-5B6D-D4C9-39AB-F82AD930C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4EAD6059-3B90-68F1-9C91-56CE855C24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1063" y="1752600"/>
            <a:ext cx="6361250" cy="4498975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192CC37-13DC-6417-1686-AB69F6D92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91284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6A32E3B-5B6D-D4C9-39AB-F82AD930C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500" y="291579"/>
            <a:ext cx="11035000" cy="1184960"/>
          </a:xfrm>
          <a:prstGeom prst="rect">
            <a:avLst/>
          </a:prstGeom>
        </p:spPr>
        <p:txBody>
          <a:bodyPr wrap="square" rIns="91440"/>
          <a:lstStyle>
            <a:lvl1pPr marL="0" indent="0">
              <a:lnSpc>
                <a:spcPct val="80000"/>
              </a:lnSpc>
              <a:buFontTx/>
              <a:buNone/>
              <a:defRPr sz="3400" b="1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3E5939-4EA8-4F52-9C52-97CFCFBA5A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4713" y="1796976"/>
            <a:ext cx="2398712" cy="190341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A14C7195-A658-F91E-25E1-124B6874B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3788" y="1796976"/>
            <a:ext cx="2398712" cy="190341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B075FF8-230E-01C1-9F83-D65B8B28A0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8071" y="4269064"/>
            <a:ext cx="2398712" cy="190341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8B31DF40-B67F-7471-7BE4-9CA44EBF10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7146" y="4269064"/>
            <a:ext cx="2398712" cy="190341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0089476-2F23-EFC5-B2E7-6ADDF0A3B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799325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888134" cy="1325563"/>
          </a:xfrm>
        </p:spPr>
        <p:txBody>
          <a:bodyPr/>
          <a:lstStyle>
            <a:lvl1pPr>
              <a:lnSpc>
                <a:spcPts val="48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215063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1901825"/>
            <a:ext cx="5282670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Data Classification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73AE82F-4283-D212-E40C-3641F36C6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02868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8AC1D-FDD5-8C81-AE04-89DCFC924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10515600" cy="1004888"/>
          </a:xfrm>
        </p:spPr>
        <p:txBody>
          <a:bodyPr>
            <a:normAutofit/>
          </a:bodyPr>
          <a:lstStyle>
            <a:lvl1pPr>
              <a:defRPr kumimoji="0" lang="en-US" sz="4336" b="0" i="0" u="none" strike="noStrike" kern="1200" cap="none" spc="0" normalizeH="0" baseline="0" dirty="0">
                <a:ln>
                  <a:noFill/>
                </a:ln>
                <a:solidFill>
                  <a:srgbClr val="0B928E"/>
                </a:solidFill>
                <a:effectLst/>
                <a:uLnTx/>
                <a:uFillTx/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90A3-106B-15CA-F74F-F35E37A12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5CA64-E420-8A4F-487D-FE4B3A2CE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8111B-76AD-7FD1-AF41-AEB53E617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F07F9-DD74-5B93-E0D0-0A4EE7A96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672E7-A58E-2E33-C9B3-9CE93C7F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5F123-98D5-415C-2879-89C9F543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76E59-83F4-6F4C-BACB-F6A94F89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44FD547-ABB8-3C9C-0558-4B598D2B4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  <p:grpSp>
        <p:nvGrpSpPr>
          <p:cNvPr id="11" name="Group 7">
            <a:extLst>
              <a:ext uri="{FF2B5EF4-FFF2-40B4-BE49-F238E27FC236}">
                <a16:creationId xmlns:a16="http://schemas.microsoft.com/office/drawing/2014/main" id="{4CD314B1-DEF8-25FD-BBA4-4BA4E38B50B4}"/>
              </a:ext>
            </a:extLst>
          </p:cNvPr>
          <p:cNvGrpSpPr/>
          <p:nvPr userDrawn="1"/>
        </p:nvGrpSpPr>
        <p:grpSpPr>
          <a:xfrm>
            <a:off x="1118163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C5AC342-1CED-1206-22BE-AB535E379AEC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6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875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582FB3B-2F0E-0524-C968-33524F16BB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3225" y="6583362"/>
            <a:ext cx="1354858" cy="244682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>
              <a:buNone/>
              <a:defRPr sz="11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Data Classification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82798ED-0018-CCB3-14F0-1A3A1B61A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9863" y="153566"/>
            <a:ext cx="3514725" cy="2682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AB0538C-0EDE-7C86-8E5C-27D4154099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0069" y="153566"/>
            <a:ext cx="3383280" cy="23993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41948DB1-7FD1-0A5B-9ED6-9A0A3071AD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10069" y="2690910"/>
            <a:ext cx="3383280" cy="22694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4CA38DDE-B638-5881-78C6-D77960AA5D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9391" y="2957628"/>
            <a:ext cx="3514724" cy="16071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E4E173E9-0639-B8EB-7041-2AF828DBB6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9391" y="4683499"/>
            <a:ext cx="3514724" cy="202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A703FCB-EF6B-C7C5-817D-4EC0F67BE74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810069" y="5098343"/>
            <a:ext cx="3383280" cy="16060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0C9830F-F724-DB77-026E-68BD383F2E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42275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F682115-98B1-F948-7039-509F16C1F3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936"/>
            <a:ext cx="1719263" cy="22891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89B3AD2-7B71-9ABD-4807-85F13C678D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95463" y="11113"/>
            <a:ext cx="1014716" cy="1425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E12C79-F853-FB6A-02D8-8B7603FC923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5600" y="11113"/>
            <a:ext cx="1049338" cy="14255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BE751F3-6913-555D-3ADC-94F9D64DF5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5462" y="1525249"/>
            <a:ext cx="2149475" cy="7539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34E802F7-989F-3759-A5B4-A3F3A65D8F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29702" y="1726"/>
            <a:ext cx="1517692" cy="22775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E91805CD-3493-B95E-D13D-EE4D32499A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27746" y="1219496"/>
            <a:ext cx="1531508" cy="10597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CD11EB16-781B-5E82-4466-C42CA63C5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27746" y="0"/>
            <a:ext cx="1531508" cy="11418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13ED5C13-1E87-0E1C-B7A6-6F4802118B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2155" y="1726"/>
            <a:ext cx="1517692" cy="22775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5BF982BC-3DE7-8489-3C48-9487496D79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453922" y="1726"/>
            <a:ext cx="1738078" cy="22775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7" name="Picture Placeholder 20">
            <a:extLst>
              <a:ext uri="{FF2B5EF4-FFF2-40B4-BE49-F238E27FC236}">
                <a16:creationId xmlns:a16="http://schemas.microsoft.com/office/drawing/2014/main" id="{ABFCE675-68A1-020F-2F2E-54273F7457D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42062" y="1219496"/>
            <a:ext cx="1531508" cy="10597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8" name="Picture Placeholder 20">
            <a:extLst>
              <a:ext uri="{FF2B5EF4-FFF2-40B4-BE49-F238E27FC236}">
                <a16:creationId xmlns:a16="http://schemas.microsoft.com/office/drawing/2014/main" id="{228280D8-1624-CC87-3F55-C84BCCD1310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842062" y="7404"/>
            <a:ext cx="1531508" cy="113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2D387-A3D7-A3C4-340F-FAFA8B676B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95794" y="6451100"/>
            <a:ext cx="3026050" cy="203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INFORMATION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51790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708D-187C-AA62-3C28-434FFBF4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1004888"/>
          </a:xfrm>
        </p:spPr>
        <p:txBody>
          <a:bodyPr>
            <a:normAutofit/>
          </a:bodyPr>
          <a:lstStyle>
            <a:lvl1pPr>
              <a:defRPr kumimoji="0" lang="en-US" sz="4336" b="0" i="0" u="none" strike="noStrike" kern="1200" cap="none" spc="0" normalizeH="0" baseline="0" dirty="0">
                <a:ln>
                  <a:noFill/>
                </a:ln>
                <a:solidFill>
                  <a:srgbClr val="0B928E"/>
                </a:solidFill>
                <a:effectLst/>
                <a:uLnTx/>
                <a:uFillTx/>
                <a:latin typeface="Poppins Bold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254E9-028D-8B66-3FED-C7B6A2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737CF-4F7B-5ACC-A73E-D70CE4A8A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74B1C-5F10-9087-38AF-3183BD6D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85FBA09-1A61-744E-1835-54EBF1EA1A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639E9E23-B34C-4011-7E4F-9BDE956F2685}"/>
              </a:ext>
            </a:extLst>
          </p:cNvPr>
          <p:cNvGrpSpPr/>
          <p:nvPr userDrawn="1"/>
        </p:nvGrpSpPr>
        <p:grpSpPr>
          <a:xfrm>
            <a:off x="1118163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609BF80-12AD-78FF-B60F-948702DCF51E}"/>
                </a:ext>
              </a:extLst>
            </p:cNvPr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6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77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B8F96-779F-15C3-1633-4AB373FC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93BA7-7CD7-76FF-46F9-BDBD6BA7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2866A-E70F-3293-0EF6-E5A864C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191-2AA7-134E-E4AE-0650F507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7788-1D6E-3C0A-2858-A1AD4E14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8DFB6-8596-A6E7-6F96-E36EF02B6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3154-B8B6-87E5-BBEC-2EF8EC1F4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E7F96-E616-39DE-D719-222FBF27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79618-3093-316E-25E2-8837CFD2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9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0D4B5-4FA7-B603-BA8B-881051ED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4DC13-0397-F559-0012-4A6945B7F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31F50-3ED1-05DE-FEBB-15ABF01D3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B1B8-07EB-1D29-A05B-012EB15D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A6FFB-FE9C-3D06-07CD-9ABA74D3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F4E13-2701-8E19-E5A9-E825A469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E5979E-DC0E-A33A-4B4C-88264B52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BD795-A890-CB24-58DB-F2512E4AF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9F08C-0795-7D4E-0FF9-EF90C1D32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9C1A1-76BE-444C-A351-D90FEF484580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96AA5-F78F-8E8C-251B-98556840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4C11-9F96-209C-8C1C-C8F5A9A10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2AFA26-F5DA-4DFC-8359-ED56A17E5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7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706149" y="6488501"/>
            <a:ext cx="1168697" cy="205297"/>
          </a:xfrm>
          <a:prstGeom prst="rect">
            <a:avLst/>
          </a:prstGeom>
        </p:spPr>
        <p:txBody>
          <a:bodyPr vert="horz" lIns="121920" tIns="60960" rIns="121920" bIns="60960" rtlCol="0" anchor="b"/>
          <a:lstStyle>
            <a:defPPr>
              <a:defRPr lang="en-US"/>
            </a:defPPr>
            <a:lvl1pPr marL="0" algn="l" defTabSz="685663" rtl="0" eaLnBrk="1" latinLnBrk="0" hangingPunct="1">
              <a:defRPr sz="900" b="0" i="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4283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4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9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1" algn="l" defTabSz="685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E219BBCF-6562-0F4B-B1E4-C6BFB9DF245D}" type="slidenum">
              <a:rPr lang="en-US" sz="1000" b="0" smtClean="0">
                <a:solidFill>
                  <a:schemeClr val="bg1">
                    <a:lumMod val="75000"/>
                  </a:schemeClr>
                </a:solidFill>
                <a:latin typeface="Aptos" panose="020B0004020202020204" pitchFamily="34" charset="0"/>
              </a:rPr>
              <a:pPr algn="l"/>
              <a:t>‹#›</a:t>
            </a:fld>
            <a:endParaRPr lang="en-US" sz="1000" b="0">
              <a:solidFill>
                <a:schemeClr val="bg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83C121-E3B8-7AB1-4AA8-AFC4F5DE4E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27257" y="6488501"/>
            <a:ext cx="720091" cy="109404"/>
            <a:chOff x="8670176" y="6598728"/>
            <a:chExt cx="724928" cy="110139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E0FB519-D217-C0B7-5F13-2AD062A13270}"/>
                </a:ext>
              </a:extLst>
            </p:cNvPr>
            <p:cNvSpPr/>
            <p:nvPr/>
          </p:nvSpPr>
          <p:spPr>
            <a:xfrm>
              <a:off x="8774500" y="6630582"/>
              <a:ext cx="85113" cy="78163"/>
            </a:xfrm>
            <a:custGeom>
              <a:avLst/>
              <a:gdLst>
                <a:gd name="connsiteX0" fmla="*/ 41348 w 85113"/>
                <a:gd name="connsiteY0" fmla="*/ 60277 h 78163"/>
                <a:gd name="connsiteX1" fmla="*/ 29771 w 85113"/>
                <a:gd name="connsiteY1" fmla="*/ 44840 h 78163"/>
                <a:gd name="connsiteX2" fmla="*/ 29771 w 85113"/>
                <a:gd name="connsiteY2" fmla="*/ 123 h 78163"/>
                <a:gd name="connsiteX3" fmla="*/ 0 w 85113"/>
                <a:gd name="connsiteY3" fmla="*/ 123 h 78163"/>
                <a:gd name="connsiteX4" fmla="*/ 0 w 85113"/>
                <a:gd name="connsiteY4" fmla="*/ 50966 h 78163"/>
                <a:gd name="connsiteX5" fmla="*/ 29516 w 85113"/>
                <a:gd name="connsiteY5" fmla="*/ 78164 h 78163"/>
                <a:gd name="connsiteX6" fmla="*/ 54325 w 85113"/>
                <a:gd name="connsiteY6" fmla="*/ 67505 h 78163"/>
                <a:gd name="connsiteX7" fmla="*/ 54834 w 85113"/>
                <a:gd name="connsiteY7" fmla="*/ 75958 h 78163"/>
                <a:gd name="connsiteX8" fmla="*/ 85114 w 85113"/>
                <a:gd name="connsiteY8" fmla="*/ 75958 h 78163"/>
                <a:gd name="connsiteX9" fmla="*/ 84096 w 85113"/>
                <a:gd name="connsiteY9" fmla="*/ 56479 h 78163"/>
                <a:gd name="connsiteX10" fmla="*/ 84096 w 85113"/>
                <a:gd name="connsiteY10" fmla="*/ 0 h 78163"/>
                <a:gd name="connsiteX11" fmla="*/ 54325 w 85113"/>
                <a:gd name="connsiteY11" fmla="*/ 0 h 78163"/>
                <a:gd name="connsiteX12" fmla="*/ 54325 w 85113"/>
                <a:gd name="connsiteY12" fmla="*/ 43615 h 78163"/>
                <a:gd name="connsiteX13" fmla="*/ 41475 w 85113"/>
                <a:gd name="connsiteY13" fmla="*/ 60154 h 7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113" h="78163">
                  <a:moveTo>
                    <a:pt x="41348" y="60277"/>
                  </a:moveTo>
                  <a:cubicBezTo>
                    <a:pt x="32061" y="60277"/>
                    <a:pt x="30152" y="52313"/>
                    <a:pt x="29771" y="44840"/>
                  </a:cubicBezTo>
                  <a:lnTo>
                    <a:pt x="29771" y="123"/>
                  </a:lnTo>
                  <a:cubicBezTo>
                    <a:pt x="29771" y="123"/>
                    <a:pt x="0" y="123"/>
                    <a:pt x="0" y="123"/>
                  </a:cubicBezTo>
                  <a:lnTo>
                    <a:pt x="0" y="50966"/>
                  </a:lnTo>
                  <a:cubicBezTo>
                    <a:pt x="0" y="67627"/>
                    <a:pt x="12595" y="78164"/>
                    <a:pt x="29516" y="78164"/>
                  </a:cubicBezTo>
                  <a:cubicBezTo>
                    <a:pt x="39694" y="78164"/>
                    <a:pt x="47455" y="75101"/>
                    <a:pt x="54325" y="67505"/>
                  </a:cubicBezTo>
                  <a:lnTo>
                    <a:pt x="54834" y="75958"/>
                  </a:lnTo>
                  <a:lnTo>
                    <a:pt x="85114" y="75958"/>
                  </a:lnTo>
                  <a:cubicBezTo>
                    <a:pt x="84350" y="67750"/>
                    <a:pt x="84223" y="63217"/>
                    <a:pt x="84096" y="56479"/>
                  </a:cubicBezTo>
                  <a:lnTo>
                    <a:pt x="84096" y="0"/>
                  </a:lnTo>
                  <a:cubicBezTo>
                    <a:pt x="84096" y="0"/>
                    <a:pt x="54325" y="0"/>
                    <a:pt x="54325" y="0"/>
                  </a:cubicBezTo>
                  <a:lnTo>
                    <a:pt x="54325" y="43615"/>
                  </a:lnTo>
                  <a:cubicBezTo>
                    <a:pt x="54325" y="44595"/>
                    <a:pt x="56234" y="60154"/>
                    <a:pt x="41475" y="60154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8DD0D45-7BB6-EBDB-1B96-1FC3B9C15EF7}"/>
                </a:ext>
              </a:extLst>
            </p:cNvPr>
            <p:cNvSpPr/>
            <p:nvPr/>
          </p:nvSpPr>
          <p:spPr>
            <a:xfrm>
              <a:off x="8866866" y="6628620"/>
              <a:ext cx="139311" cy="78042"/>
            </a:xfrm>
            <a:custGeom>
              <a:avLst/>
              <a:gdLst>
                <a:gd name="connsiteX0" fmla="*/ 29389 w 139311"/>
                <a:gd name="connsiteY0" fmla="*/ 2084 h 78042"/>
                <a:gd name="connsiteX1" fmla="*/ 0 w 139311"/>
                <a:gd name="connsiteY1" fmla="*/ 2084 h 78042"/>
                <a:gd name="connsiteX2" fmla="*/ 1018 w 139311"/>
                <a:gd name="connsiteY2" fmla="*/ 21563 h 78042"/>
                <a:gd name="connsiteX3" fmla="*/ 1018 w 139311"/>
                <a:gd name="connsiteY3" fmla="*/ 78042 h 78042"/>
                <a:gd name="connsiteX4" fmla="*/ 30788 w 139311"/>
                <a:gd name="connsiteY4" fmla="*/ 78042 h 78042"/>
                <a:gd name="connsiteX5" fmla="*/ 30788 w 139311"/>
                <a:gd name="connsiteY5" fmla="*/ 34427 h 78042"/>
                <a:gd name="connsiteX6" fmla="*/ 43765 w 139311"/>
                <a:gd name="connsiteY6" fmla="*/ 17888 h 78042"/>
                <a:gd name="connsiteX7" fmla="*/ 55343 w 139311"/>
                <a:gd name="connsiteY7" fmla="*/ 33325 h 78042"/>
                <a:gd name="connsiteX8" fmla="*/ 55343 w 139311"/>
                <a:gd name="connsiteY8" fmla="*/ 78042 h 78042"/>
                <a:gd name="connsiteX9" fmla="*/ 85114 w 139311"/>
                <a:gd name="connsiteY9" fmla="*/ 78042 h 78042"/>
                <a:gd name="connsiteX10" fmla="*/ 85114 w 139311"/>
                <a:gd name="connsiteY10" fmla="*/ 34427 h 78042"/>
                <a:gd name="connsiteX11" fmla="*/ 97963 w 139311"/>
                <a:gd name="connsiteY11" fmla="*/ 18011 h 78042"/>
                <a:gd name="connsiteX12" fmla="*/ 109541 w 139311"/>
                <a:gd name="connsiteY12" fmla="*/ 33447 h 78042"/>
                <a:gd name="connsiteX13" fmla="*/ 109541 w 139311"/>
                <a:gd name="connsiteY13" fmla="*/ 78042 h 78042"/>
                <a:gd name="connsiteX14" fmla="*/ 139312 w 139311"/>
                <a:gd name="connsiteY14" fmla="*/ 78042 h 78042"/>
                <a:gd name="connsiteX15" fmla="*/ 139312 w 139311"/>
                <a:gd name="connsiteY15" fmla="*/ 27322 h 78042"/>
                <a:gd name="connsiteX16" fmla="*/ 109795 w 139311"/>
                <a:gd name="connsiteY16" fmla="*/ 1 h 78042"/>
                <a:gd name="connsiteX17" fmla="*/ 81679 w 139311"/>
                <a:gd name="connsiteY17" fmla="*/ 14580 h 78042"/>
                <a:gd name="connsiteX18" fmla="*/ 58015 w 139311"/>
                <a:gd name="connsiteY18" fmla="*/ 491 h 78042"/>
                <a:gd name="connsiteX19" fmla="*/ 30280 w 139311"/>
                <a:gd name="connsiteY19" fmla="*/ 14948 h 78042"/>
                <a:gd name="connsiteX20" fmla="*/ 30025 w 139311"/>
                <a:gd name="connsiteY20" fmla="*/ 14948 h 78042"/>
                <a:gd name="connsiteX21" fmla="*/ 29516 w 139311"/>
                <a:gd name="connsiteY21" fmla="*/ 2329 h 7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11" h="78042">
                  <a:moveTo>
                    <a:pt x="29389" y="2084"/>
                  </a:moveTo>
                  <a:lnTo>
                    <a:pt x="0" y="2084"/>
                  </a:lnTo>
                  <a:cubicBezTo>
                    <a:pt x="763" y="10292"/>
                    <a:pt x="1018" y="14825"/>
                    <a:pt x="1018" y="21563"/>
                  </a:cubicBezTo>
                  <a:lnTo>
                    <a:pt x="1018" y="78042"/>
                  </a:lnTo>
                  <a:cubicBezTo>
                    <a:pt x="1018" y="78042"/>
                    <a:pt x="30788" y="78042"/>
                    <a:pt x="30788" y="78042"/>
                  </a:cubicBezTo>
                  <a:lnTo>
                    <a:pt x="30788" y="34427"/>
                  </a:lnTo>
                  <a:cubicBezTo>
                    <a:pt x="30788" y="33570"/>
                    <a:pt x="28880" y="17888"/>
                    <a:pt x="43765" y="17888"/>
                  </a:cubicBezTo>
                  <a:cubicBezTo>
                    <a:pt x="53053" y="17888"/>
                    <a:pt x="54961" y="25851"/>
                    <a:pt x="55343" y="33325"/>
                  </a:cubicBezTo>
                  <a:lnTo>
                    <a:pt x="55343" y="78042"/>
                  </a:lnTo>
                  <a:cubicBezTo>
                    <a:pt x="55343" y="78042"/>
                    <a:pt x="85114" y="78042"/>
                    <a:pt x="85114" y="78042"/>
                  </a:cubicBezTo>
                  <a:lnTo>
                    <a:pt x="85114" y="34427"/>
                  </a:lnTo>
                  <a:cubicBezTo>
                    <a:pt x="85114" y="33570"/>
                    <a:pt x="83205" y="18011"/>
                    <a:pt x="97963" y="18011"/>
                  </a:cubicBezTo>
                  <a:cubicBezTo>
                    <a:pt x="107251" y="18011"/>
                    <a:pt x="109159" y="25974"/>
                    <a:pt x="109541" y="33447"/>
                  </a:cubicBezTo>
                  <a:lnTo>
                    <a:pt x="109541" y="78042"/>
                  </a:lnTo>
                  <a:cubicBezTo>
                    <a:pt x="109541" y="78042"/>
                    <a:pt x="139312" y="78042"/>
                    <a:pt x="139312" y="78042"/>
                  </a:cubicBezTo>
                  <a:lnTo>
                    <a:pt x="139312" y="27322"/>
                  </a:lnTo>
                  <a:cubicBezTo>
                    <a:pt x="139312" y="10537"/>
                    <a:pt x="126716" y="-121"/>
                    <a:pt x="109795" y="1"/>
                  </a:cubicBezTo>
                  <a:cubicBezTo>
                    <a:pt x="97963" y="369"/>
                    <a:pt x="87022" y="5514"/>
                    <a:pt x="81679" y="14580"/>
                  </a:cubicBezTo>
                  <a:cubicBezTo>
                    <a:pt x="78371" y="5392"/>
                    <a:pt x="67557" y="491"/>
                    <a:pt x="58015" y="491"/>
                  </a:cubicBezTo>
                  <a:cubicBezTo>
                    <a:pt x="46183" y="491"/>
                    <a:pt x="35750" y="4412"/>
                    <a:pt x="30280" y="14948"/>
                  </a:cubicBezTo>
                  <a:lnTo>
                    <a:pt x="30025" y="14948"/>
                  </a:lnTo>
                  <a:lnTo>
                    <a:pt x="29516" y="2329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1CECD87-EA09-BF2B-69BC-13107FAB46C1}"/>
                </a:ext>
              </a:extLst>
            </p:cNvPr>
            <p:cNvSpPr/>
            <p:nvPr/>
          </p:nvSpPr>
          <p:spPr>
            <a:xfrm>
              <a:off x="8670176" y="6598728"/>
              <a:ext cx="96691" cy="107934"/>
            </a:xfrm>
            <a:custGeom>
              <a:avLst/>
              <a:gdLst>
                <a:gd name="connsiteX0" fmla="*/ 60686 w 96691"/>
                <a:gd name="connsiteY0" fmla="*/ 30751 h 107934"/>
                <a:gd name="connsiteX1" fmla="*/ 96691 w 96691"/>
                <a:gd name="connsiteY1" fmla="*/ 30751 h 107934"/>
                <a:gd name="connsiteX2" fmla="*/ 96691 w 96691"/>
                <a:gd name="connsiteY2" fmla="*/ 0 h 107934"/>
                <a:gd name="connsiteX3" fmla="*/ 56106 w 96691"/>
                <a:gd name="connsiteY3" fmla="*/ 0 h 107934"/>
                <a:gd name="connsiteX4" fmla="*/ 0 w 96691"/>
                <a:gd name="connsiteY4" fmla="*/ 53906 h 107934"/>
                <a:gd name="connsiteX5" fmla="*/ 55979 w 96691"/>
                <a:gd name="connsiteY5" fmla="*/ 107935 h 107934"/>
                <a:gd name="connsiteX6" fmla="*/ 96691 w 96691"/>
                <a:gd name="connsiteY6" fmla="*/ 107935 h 107934"/>
                <a:gd name="connsiteX7" fmla="*/ 96691 w 96691"/>
                <a:gd name="connsiteY7" fmla="*/ 77184 h 107934"/>
                <a:gd name="connsiteX8" fmla="*/ 60432 w 96691"/>
                <a:gd name="connsiteY8" fmla="*/ 77184 h 107934"/>
                <a:gd name="connsiteX9" fmla="*/ 36386 w 96691"/>
                <a:gd name="connsiteY9" fmla="*/ 53906 h 107934"/>
                <a:gd name="connsiteX10" fmla="*/ 60559 w 96691"/>
                <a:gd name="connsiteY10" fmla="*/ 30751 h 10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91" h="107934">
                  <a:moveTo>
                    <a:pt x="60686" y="30751"/>
                  </a:moveTo>
                  <a:lnTo>
                    <a:pt x="96691" y="30751"/>
                  </a:lnTo>
                  <a:cubicBezTo>
                    <a:pt x="96691" y="30751"/>
                    <a:pt x="96691" y="0"/>
                    <a:pt x="96691" y="0"/>
                  </a:cubicBezTo>
                  <a:lnTo>
                    <a:pt x="56106" y="0"/>
                  </a:lnTo>
                  <a:cubicBezTo>
                    <a:pt x="25191" y="-122"/>
                    <a:pt x="0" y="24013"/>
                    <a:pt x="0" y="53906"/>
                  </a:cubicBezTo>
                  <a:cubicBezTo>
                    <a:pt x="0" y="83677"/>
                    <a:pt x="24936" y="107812"/>
                    <a:pt x="55979" y="107935"/>
                  </a:cubicBezTo>
                  <a:lnTo>
                    <a:pt x="96691" y="107935"/>
                  </a:lnTo>
                  <a:cubicBezTo>
                    <a:pt x="96691" y="107935"/>
                    <a:pt x="96691" y="77184"/>
                    <a:pt x="96691" y="77184"/>
                  </a:cubicBezTo>
                  <a:lnTo>
                    <a:pt x="60432" y="77184"/>
                  </a:lnTo>
                  <a:cubicBezTo>
                    <a:pt x="47073" y="77184"/>
                    <a:pt x="36386" y="66770"/>
                    <a:pt x="36386" y="53906"/>
                  </a:cubicBezTo>
                  <a:cubicBezTo>
                    <a:pt x="36386" y="41042"/>
                    <a:pt x="47201" y="30751"/>
                    <a:pt x="60559" y="30751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EE7AF8E-204F-FBA4-E2C0-2C66445537DE}"/>
                </a:ext>
              </a:extLst>
            </p:cNvPr>
            <p:cNvSpPr/>
            <p:nvPr/>
          </p:nvSpPr>
          <p:spPr>
            <a:xfrm>
              <a:off x="9016228" y="6628499"/>
              <a:ext cx="139184" cy="78040"/>
            </a:xfrm>
            <a:custGeom>
              <a:avLst/>
              <a:gdLst>
                <a:gd name="connsiteX0" fmla="*/ 29389 w 139184"/>
                <a:gd name="connsiteY0" fmla="*/ 2083 h 78040"/>
                <a:gd name="connsiteX1" fmla="*/ 0 w 139184"/>
                <a:gd name="connsiteY1" fmla="*/ 2083 h 78040"/>
                <a:gd name="connsiteX2" fmla="*/ 1018 w 139184"/>
                <a:gd name="connsiteY2" fmla="*/ 21562 h 78040"/>
                <a:gd name="connsiteX3" fmla="*/ 1018 w 139184"/>
                <a:gd name="connsiteY3" fmla="*/ 78041 h 78040"/>
                <a:gd name="connsiteX4" fmla="*/ 30789 w 139184"/>
                <a:gd name="connsiteY4" fmla="*/ 78041 h 78040"/>
                <a:gd name="connsiteX5" fmla="*/ 30789 w 139184"/>
                <a:gd name="connsiteY5" fmla="*/ 34426 h 78040"/>
                <a:gd name="connsiteX6" fmla="*/ 43638 w 139184"/>
                <a:gd name="connsiteY6" fmla="*/ 17887 h 78040"/>
                <a:gd name="connsiteX7" fmla="*/ 55216 w 139184"/>
                <a:gd name="connsiteY7" fmla="*/ 33324 h 78040"/>
                <a:gd name="connsiteX8" fmla="*/ 55216 w 139184"/>
                <a:gd name="connsiteY8" fmla="*/ 78041 h 78040"/>
                <a:gd name="connsiteX9" fmla="*/ 84986 w 139184"/>
                <a:gd name="connsiteY9" fmla="*/ 78041 h 78040"/>
                <a:gd name="connsiteX10" fmla="*/ 84986 w 139184"/>
                <a:gd name="connsiteY10" fmla="*/ 34426 h 78040"/>
                <a:gd name="connsiteX11" fmla="*/ 97836 w 139184"/>
                <a:gd name="connsiteY11" fmla="*/ 18009 h 78040"/>
                <a:gd name="connsiteX12" fmla="*/ 109414 w 139184"/>
                <a:gd name="connsiteY12" fmla="*/ 33446 h 78040"/>
                <a:gd name="connsiteX13" fmla="*/ 109414 w 139184"/>
                <a:gd name="connsiteY13" fmla="*/ 78041 h 78040"/>
                <a:gd name="connsiteX14" fmla="*/ 139184 w 139184"/>
                <a:gd name="connsiteY14" fmla="*/ 78041 h 78040"/>
                <a:gd name="connsiteX15" fmla="*/ 139184 w 139184"/>
                <a:gd name="connsiteY15" fmla="*/ 27320 h 78040"/>
                <a:gd name="connsiteX16" fmla="*/ 109668 w 139184"/>
                <a:gd name="connsiteY16" fmla="*/ 0 h 78040"/>
                <a:gd name="connsiteX17" fmla="*/ 81551 w 139184"/>
                <a:gd name="connsiteY17" fmla="*/ 14579 h 78040"/>
                <a:gd name="connsiteX18" fmla="*/ 57887 w 139184"/>
                <a:gd name="connsiteY18" fmla="*/ 490 h 78040"/>
                <a:gd name="connsiteX19" fmla="*/ 30152 w 139184"/>
                <a:gd name="connsiteY19" fmla="*/ 14824 h 78040"/>
                <a:gd name="connsiteX20" fmla="*/ 29898 w 139184"/>
                <a:gd name="connsiteY20" fmla="*/ 14824 h 78040"/>
                <a:gd name="connsiteX21" fmla="*/ 29389 w 139184"/>
                <a:gd name="connsiteY21" fmla="*/ 2205 h 7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184" h="78040">
                  <a:moveTo>
                    <a:pt x="29389" y="2083"/>
                  </a:moveTo>
                  <a:lnTo>
                    <a:pt x="0" y="2083"/>
                  </a:lnTo>
                  <a:cubicBezTo>
                    <a:pt x="763" y="10291"/>
                    <a:pt x="891" y="14824"/>
                    <a:pt x="1018" y="21562"/>
                  </a:cubicBezTo>
                  <a:lnTo>
                    <a:pt x="1018" y="78041"/>
                  </a:lnTo>
                  <a:cubicBezTo>
                    <a:pt x="1018" y="78041"/>
                    <a:pt x="30789" y="78041"/>
                    <a:pt x="30789" y="78041"/>
                  </a:cubicBezTo>
                  <a:lnTo>
                    <a:pt x="30789" y="34426"/>
                  </a:lnTo>
                  <a:cubicBezTo>
                    <a:pt x="30789" y="33569"/>
                    <a:pt x="28880" y="17887"/>
                    <a:pt x="43638" y="17887"/>
                  </a:cubicBezTo>
                  <a:cubicBezTo>
                    <a:pt x="52926" y="17887"/>
                    <a:pt x="54834" y="25850"/>
                    <a:pt x="55216" y="33324"/>
                  </a:cubicBezTo>
                  <a:lnTo>
                    <a:pt x="55216" y="78041"/>
                  </a:lnTo>
                  <a:cubicBezTo>
                    <a:pt x="55216" y="78041"/>
                    <a:pt x="84986" y="78041"/>
                    <a:pt x="84986" y="78041"/>
                  </a:cubicBezTo>
                  <a:lnTo>
                    <a:pt x="84986" y="34426"/>
                  </a:lnTo>
                  <a:cubicBezTo>
                    <a:pt x="84986" y="33569"/>
                    <a:pt x="83078" y="18009"/>
                    <a:pt x="97836" y="18009"/>
                  </a:cubicBezTo>
                  <a:cubicBezTo>
                    <a:pt x="107124" y="18009"/>
                    <a:pt x="109032" y="25973"/>
                    <a:pt x="109414" y="33446"/>
                  </a:cubicBezTo>
                  <a:lnTo>
                    <a:pt x="109414" y="78041"/>
                  </a:lnTo>
                  <a:cubicBezTo>
                    <a:pt x="109414" y="78041"/>
                    <a:pt x="139184" y="78041"/>
                    <a:pt x="139184" y="78041"/>
                  </a:cubicBezTo>
                  <a:lnTo>
                    <a:pt x="139184" y="27320"/>
                  </a:lnTo>
                  <a:cubicBezTo>
                    <a:pt x="139184" y="10536"/>
                    <a:pt x="126589" y="0"/>
                    <a:pt x="109668" y="0"/>
                  </a:cubicBezTo>
                  <a:cubicBezTo>
                    <a:pt x="97836" y="368"/>
                    <a:pt x="86895" y="5513"/>
                    <a:pt x="81551" y="14579"/>
                  </a:cubicBezTo>
                  <a:cubicBezTo>
                    <a:pt x="78243" y="5391"/>
                    <a:pt x="67429" y="490"/>
                    <a:pt x="57887" y="490"/>
                  </a:cubicBezTo>
                  <a:cubicBezTo>
                    <a:pt x="46056" y="490"/>
                    <a:pt x="35623" y="4410"/>
                    <a:pt x="30152" y="14824"/>
                  </a:cubicBezTo>
                  <a:lnTo>
                    <a:pt x="29898" y="14824"/>
                  </a:lnTo>
                  <a:lnTo>
                    <a:pt x="29389" y="2205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47B016F-7253-A2E1-FA29-7A430D8D7CFF}"/>
                </a:ext>
              </a:extLst>
            </p:cNvPr>
            <p:cNvSpPr/>
            <p:nvPr/>
          </p:nvSpPr>
          <p:spPr>
            <a:xfrm>
              <a:off x="9164700" y="6599096"/>
              <a:ext cx="30025" cy="20214"/>
            </a:xfrm>
            <a:custGeom>
              <a:avLst/>
              <a:gdLst>
                <a:gd name="connsiteX0" fmla="*/ 0 w 30025"/>
                <a:gd name="connsiteY0" fmla="*/ 0 h 20214"/>
                <a:gd name="connsiteX1" fmla="*/ 30025 w 30025"/>
                <a:gd name="connsiteY1" fmla="*/ 0 h 20214"/>
                <a:gd name="connsiteX2" fmla="*/ 30025 w 30025"/>
                <a:gd name="connsiteY2" fmla="*/ 20215 h 20214"/>
                <a:gd name="connsiteX3" fmla="*/ 0 w 30025"/>
                <a:gd name="connsiteY3" fmla="*/ 20215 h 2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5" h="20214">
                  <a:moveTo>
                    <a:pt x="0" y="0"/>
                  </a:moveTo>
                  <a:lnTo>
                    <a:pt x="30025" y="0"/>
                  </a:lnTo>
                  <a:lnTo>
                    <a:pt x="30025" y="20215"/>
                  </a:lnTo>
                  <a:lnTo>
                    <a:pt x="0" y="20215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C13A689-E2E9-F54C-4712-D7F2D7D3F0E4}"/>
                </a:ext>
              </a:extLst>
            </p:cNvPr>
            <p:cNvSpPr/>
            <p:nvPr/>
          </p:nvSpPr>
          <p:spPr>
            <a:xfrm>
              <a:off x="9203249" y="6628375"/>
              <a:ext cx="85113" cy="78287"/>
            </a:xfrm>
            <a:custGeom>
              <a:avLst/>
              <a:gdLst>
                <a:gd name="connsiteX0" fmla="*/ 43765 w 85113"/>
                <a:gd name="connsiteY0" fmla="*/ 17888 h 78287"/>
                <a:gd name="connsiteX1" fmla="*/ 55343 w 85113"/>
                <a:gd name="connsiteY1" fmla="*/ 33325 h 78287"/>
                <a:gd name="connsiteX2" fmla="*/ 55343 w 85113"/>
                <a:gd name="connsiteY2" fmla="*/ 78042 h 78287"/>
                <a:gd name="connsiteX3" fmla="*/ 85114 w 85113"/>
                <a:gd name="connsiteY3" fmla="*/ 78042 h 78287"/>
                <a:gd name="connsiteX4" fmla="*/ 85114 w 85113"/>
                <a:gd name="connsiteY4" fmla="*/ 27199 h 78287"/>
                <a:gd name="connsiteX5" fmla="*/ 55597 w 85113"/>
                <a:gd name="connsiteY5" fmla="*/ 1 h 78287"/>
                <a:gd name="connsiteX6" fmla="*/ 30788 w 85113"/>
                <a:gd name="connsiteY6" fmla="*/ 10660 h 78287"/>
                <a:gd name="connsiteX7" fmla="*/ 30280 w 85113"/>
                <a:gd name="connsiteY7" fmla="*/ 2329 h 78287"/>
                <a:gd name="connsiteX8" fmla="*/ 0 w 85113"/>
                <a:gd name="connsiteY8" fmla="*/ 2329 h 78287"/>
                <a:gd name="connsiteX9" fmla="*/ 1018 w 85113"/>
                <a:gd name="connsiteY9" fmla="*/ 21808 h 78287"/>
                <a:gd name="connsiteX10" fmla="*/ 1018 w 85113"/>
                <a:gd name="connsiteY10" fmla="*/ 78287 h 78287"/>
                <a:gd name="connsiteX11" fmla="*/ 30788 w 85113"/>
                <a:gd name="connsiteY11" fmla="*/ 78287 h 78287"/>
                <a:gd name="connsiteX12" fmla="*/ 30788 w 85113"/>
                <a:gd name="connsiteY12" fmla="*/ 34672 h 78287"/>
                <a:gd name="connsiteX13" fmla="*/ 43638 w 85113"/>
                <a:gd name="connsiteY13" fmla="*/ 18133 h 7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113" h="78287">
                  <a:moveTo>
                    <a:pt x="43765" y="17888"/>
                  </a:moveTo>
                  <a:cubicBezTo>
                    <a:pt x="53053" y="17888"/>
                    <a:pt x="54961" y="25974"/>
                    <a:pt x="55343" y="33325"/>
                  </a:cubicBezTo>
                  <a:lnTo>
                    <a:pt x="55343" y="78042"/>
                  </a:lnTo>
                  <a:cubicBezTo>
                    <a:pt x="55343" y="78042"/>
                    <a:pt x="85114" y="78042"/>
                    <a:pt x="85114" y="78042"/>
                  </a:cubicBezTo>
                  <a:lnTo>
                    <a:pt x="85114" y="27199"/>
                  </a:lnTo>
                  <a:cubicBezTo>
                    <a:pt x="85114" y="10537"/>
                    <a:pt x="72518" y="-121"/>
                    <a:pt x="55597" y="1"/>
                  </a:cubicBezTo>
                  <a:cubicBezTo>
                    <a:pt x="45547" y="1"/>
                    <a:pt x="37659" y="3064"/>
                    <a:pt x="30788" y="10660"/>
                  </a:cubicBezTo>
                  <a:lnTo>
                    <a:pt x="30280" y="2329"/>
                  </a:lnTo>
                  <a:lnTo>
                    <a:pt x="0" y="2329"/>
                  </a:lnTo>
                  <a:cubicBezTo>
                    <a:pt x="763" y="10537"/>
                    <a:pt x="1018" y="15070"/>
                    <a:pt x="1018" y="21808"/>
                  </a:cubicBezTo>
                  <a:lnTo>
                    <a:pt x="1018" y="78287"/>
                  </a:lnTo>
                  <a:cubicBezTo>
                    <a:pt x="1018" y="78287"/>
                    <a:pt x="30788" y="78287"/>
                    <a:pt x="30788" y="78287"/>
                  </a:cubicBezTo>
                  <a:lnTo>
                    <a:pt x="30788" y="34672"/>
                  </a:lnTo>
                  <a:cubicBezTo>
                    <a:pt x="30788" y="33815"/>
                    <a:pt x="28880" y="18133"/>
                    <a:pt x="43638" y="18133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C0291B6-93C7-0CEB-3591-979B19A2080C}"/>
                </a:ext>
              </a:extLst>
            </p:cNvPr>
            <p:cNvSpPr/>
            <p:nvPr/>
          </p:nvSpPr>
          <p:spPr>
            <a:xfrm>
              <a:off x="9164954" y="6630459"/>
              <a:ext cx="29770" cy="75958"/>
            </a:xfrm>
            <a:custGeom>
              <a:avLst/>
              <a:gdLst>
                <a:gd name="connsiteX0" fmla="*/ 0 w 29770"/>
                <a:gd name="connsiteY0" fmla="*/ 0 h 75958"/>
                <a:gd name="connsiteX1" fmla="*/ 29771 w 29770"/>
                <a:gd name="connsiteY1" fmla="*/ 0 h 75958"/>
                <a:gd name="connsiteX2" fmla="*/ 29771 w 29770"/>
                <a:gd name="connsiteY2" fmla="*/ 75958 h 75958"/>
                <a:gd name="connsiteX3" fmla="*/ 0 w 29770"/>
                <a:gd name="connsiteY3" fmla="*/ 75958 h 7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70" h="75958">
                  <a:moveTo>
                    <a:pt x="0" y="0"/>
                  </a:moveTo>
                  <a:lnTo>
                    <a:pt x="29771" y="0"/>
                  </a:lnTo>
                  <a:lnTo>
                    <a:pt x="29771" y="75958"/>
                  </a:lnTo>
                  <a:lnTo>
                    <a:pt x="0" y="75958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17692F0-B4A3-8AD2-DF6E-131D93F1009C}"/>
                </a:ext>
              </a:extLst>
            </p:cNvPr>
            <p:cNvSpPr/>
            <p:nvPr/>
          </p:nvSpPr>
          <p:spPr>
            <a:xfrm>
              <a:off x="9294087" y="6628866"/>
              <a:ext cx="74554" cy="79511"/>
            </a:xfrm>
            <a:custGeom>
              <a:avLst/>
              <a:gdLst>
                <a:gd name="connsiteX0" fmla="*/ 45547 w 74554"/>
                <a:gd name="connsiteY0" fmla="*/ 25360 h 79511"/>
                <a:gd name="connsiteX1" fmla="*/ 43639 w 74554"/>
                <a:gd name="connsiteY1" fmla="*/ 19112 h 79511"/>
                <a:gd name="connsiteX2" fmla="*/ 35624 w 74554"/>
                <a:gd name="connsiteY2" fmla="*/ 16417 h 79511"/>
                <a:gd name="connsiteX3" fmla="*/ 28626 w 74554"/>
                <a:gd name="connsiteY3" fmla="*/ 23155 h 79511"/>
                <a:gd name="connsiteX4" fmla="*/ 58906 w 74554"/>
                <a:gd name="connsiteY4" fmla="*/ 33936 h 79511"/>
                <a:gd name="connsiteX5" fmla="*/ 74555 w 74554"/>
                <a:gd name="connsiteY5" fmla="*/ 54518 h 79511"/>
                <a:gd name="connsiteX6" fmla="*/ 37405 w 74554"/>
                <a:gd name="connsiteY6" fmla="*/ 79511 h 79511"/>
                <a:gd name="connsiteX7" fmla="*/ 1 w 74554"/>
                <a:gd name="connsiteY7" fmla="*/ 52926 h 79511"/>
                <a:gd name="connsiteX8" fmla="*/ 27863 w 74554"/>
                <a:gd name="connsiteY8" fmla="*/ 52926 h 79511"/>
                <a:gd name="connsiteX9" fmla="*/ 29899 w 74554"/>
                <a:gd name="connsiteY9" fmla="*/ 59664 h 79511"/>
                <a:gd name="connsiteX10" fmla="*/ 36896 w 74554"/>
                <a:gd name="connsiteY10" fmla="*/ 63094 h 79511"/>
                <a:gd name="connsiteX11" fmla="*/ 46820 w 74554"/>
                <a:gd name="connsiteY11" fmla="*/ 56234 h 79511"/>
                <a:gd name="connsiteX12" fmla="*/ 891 w 74554"/>
                <a:gd name="connsiteY12" fmla="*/ 23645 h 79511"/>
                <a:gd name="connsiteX13" fmla="*/ 36769 w 74554"/>
                <a:gd name="connsiteY13" fmla="*/ 0 h 79511"/>
                <a:gd name="connsiteX14" fmla="*/ 73410 w 74554"/>
                <a:gd name="connsiteY14" fmla="*/ 25360 h 79511"/>
                <a:gd name="connsiteX15" fmla="*/ 45547 w 74554"/>
                <a:gd name="connsiteY15" fmla="*/ 25360 h 79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554" h="79511">
                  <a:moveTo>
                    <a:pt x="45547" y="25360"/>
                  </a:moveTo>
                  <a:cubicBezTo>
                    <a:pt x="45547" y="22787"/>
                    <a:pt x="45038" y="20582"/>
                    <a:pt x="43639" y="19112"/>
                  </a:cubicBezTo>
                  <a:cubicBezTo>
                    <a:pt x="42112" y="17519"/>
                    <a:pt x="39568" y="16417"/>
                    <a:pt x="35624" y="16417"/>
                  </a:cubicBezTo>
                  <a:cubicBezTo>
                    <a:pt x="31298" y="16417"/>
                    <a:pt x="28626" y="18745"/>
                    <a:pt x="28626" y="23155"/>
                  </a:cubicBezTo>
                  <a:cubicBezTo>
                    <a:pt x="28626" y="28668"/>
                    <a:pt x="40585" y="28423"/>
                    <a:pt x="58906" y="33936"/>
                  </a:cubicBezTo>
                  <a:cubicBezTo>
                    <a:pt x="68193" y="36754"/>
                    <a:pt x="74555" y="42267"/>
                    <a:pt x="74555" y="54518"/>
                  </a:cubicBezTo>
                  <a:cubicBezTo>
                    <a:pt x="74555" y="74366"/>
                    <a:pt x="55216" y="79511"/>
                    <a:pt x="37405" y="79511"/>
                  </a:cubicBezTo>
                  <a:cubicBezTo>
                    <a:pt x="18448" y="79511"/>
                    <a:pt x="-127" y="75836"/>
                    <a:pt x="1" y="52926"/>
                  </a:cubicBezTo>
                  <a:lnTo>
                    <a:pt x="27863" y="52926"/>
                  </a:lnTo>
                  <a:cubicBezTo>
                    <a:pt x="27354" y="55131"/>
                    <a:pt x="28245" y="57704"/>
                    <a:pt x="29899" y="59664"/>
                  </a:cubicBezTo>
                  <a:cubicBezTo>
                    <a:pt x="31553" y="61624"/>
                    <a:pt x="34097" y="63094"/>
                    <a:pt x="36896" y="63094"/>
                  </a:cubicBezTo>
                  <a:cubicBezTo>
                    <a:pt x="42621" y="63094"/>
                    <a:pt x="46820" y="61012"/>
                    <a:pt x="46820" y="56234"/>
                  </a:cubicBezTo>
                  <a:cubicBezTo>
                    <a:pt x="46820" y="42880"/>
                    <a:pt x="891" y="50843"/>
                    <a:pt x="891" y="23645"/>
                  </a:cubicBezTo>
                  <a:cubicBezTo>
                    <a:pt x="891" y="5146"/>
                    <a:pt x="21247" y="0"/>
                    <a:pt x="36769" y="0"/>
                  </a:cubicBezTo>
                  <a:cubicBezTo>
                    <a:pt x="55216" y="0"/>
                    <a:pt x="72137" y="4656"/>
                    <a:pt x="73410" y="25360"/>
                  </a:cubicBezTo>
                  <a:lnTo>
                    <a:pt x="45547" y="25360"/>
                  </a:lnTo>
                  <a:close/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ECA95176-E550-2050-4F71-B86F039D85EA}"/>
                </a:ext>
              </a:extLst>
            </p:cNvPr>
            <p:cNvSpPr/>
            <p:nvPr/>
          </p:nvSpPr>
          <p:spPr>
            <a:xfrm>
              <a:off x="9372204" y="6686938"/>
              <a:ext cx="22900" cy="21929"/>
            </a:xfrm>
            <a:custGeom>
              <a:avLst/>
              <a:gdLst>
                <a:gd name="connsiteX0" fmla="*/ 9033 w 22900"/>
                <a:gd name="connsiteY0" fmla="*/ 10414 h 21929"/>
                <a:gd name="connsiteX1" fmla="*/ 9033 w 22900"/>
                <a:gd name="connsiteY1" fmla="*/ 6003 h 21929"/>
                <a:gd name="connsiteX2" fmla="*/ 11959 w 22900"/>
                <a:gd name="connsiteY2" fmla="*/ 6003 h 21929"/>
                <a:gd name="connsiteX3" fmla="*/ 15013 w 22900"/>
                <a:gd name="connsiteY3" fmla="*/ 8208 h 21929"/>
                <a:gd name="connsiteX4" fmla="*/ 11069 w 22900"/>
                <a:gd name="connsiteY4" fmla="*/ 10414 h 21929"/>
                <a:gd name="connsiteX5" fmla="*/ 8906 w 22900"/>
                <a:gd name="connsiteY5" fmla="*/ 10414 h 21929"/>
                <a:gd name="connsiteX6" fmla="*/ 9033 w 22900"/>
                <a:gd name="connsiteY6" fmla="*/ 11639 h 21929"/>
                <a:gd name="connsiteX7" fmla="*/ 11705 w 22900"/>
                <a:gd name="connsiteY7" fmla="*/ 11639 h 21929"/>
                <a:gd name="connsiteX8" fmla="*/ 15394 w 22900"/>
                <a:gd name="connsiteY8" fmla="*/ 17274 h 21929"/>
                <a:gd name="connsiteX9" fmla="*/ 17303 w 22900"/>
                <a:gd name="connsiteY9" fmla="*/ 17274 h 21929"/>
                <a:gd name="connsiteX10" fmla="*/ 13359 w 22900"/>
                <a:gd name="connsiteY10" fmla="*/ 11639 h 21929"/>
                <a:gd name="connsiteX11" fmla="*/ 16667 w 22900"/>
                <a:gd name="connsiteY11" fmla="*/ 8086 h 21929"/>
                <a:gd name="connsiteX12" fmla="*/ 12341 w 22900"/>
                <a:gd name="connsiteY12" fmla="*/ 4533 h 21929"/>
                <a:gd name="connsiteX13" fmla="*/ 7252 w 22900"/>
                <a:gd name="connsiteY13" fmla="*/ 4533 h 21929"/>
                <a:gd name="connsiteX14" fmla="*/ 7252 w 22900"/>
                <a:gd name="connsiteY14" fmla="*/ 17274 h 21929"/>
                <a:gd name="connsiteX15" fmla="*/ 8906 w 22900"/>
                <a:gd name="connsiteY15" fmla="*/ 17274 h 21929"/>
                <a:gd name="connsiteX16" fmla="*/ 8906 w 22900"/>
                <a:gd name="connsiteY16" fmla="*/ 11639 h 21929"/>
                <a:gd name="connsiteX17" fmla="*/ 11450 w 22900"/>
                <a:gd name="connsiteY17" fmla="*/ 1593 h 21929"/>
                <a:gd name="connsiteX18" fmla="*/ 20992 w 22900"/>
                <a:gd name="connsiteY18" fmla="*/ 11026 h 21929"/>
                <a:gd name="connsiteX19" fmla="*/ 11450 w 22900"/>
                <a:gd name="connsiteY19" fmla="*/ 20460 h 21929"/>
                <a:gd name="connsiteX20" fmla="*/ 1781 w 22900"/>
                <a:gd name="connsiteY20" fmla="*/ 11026 h 21929"/>
                <a:gd name="connsiteX21" fmla="*/ 11450 w 22900"/>
                <a:gd name="connsiteY21" fmla="*/ 1593 h 21929"/>
                <a:gd name="connsiteX22" fmla="*/ 11450 w 22900"/>
                <a:gd name="connsiteY22" fmla="*/ 0 h 21929"/>
                <a:gd name="connsiteX23" fmla="*/ 0 w 22900"/>
                <a:gd name="connsiteY23" fmla="*/ 10904 h 21929"/>
                <a:gd name="connsiteX24" fmla="*/ 11450 w 22900"/>
                <a:gd name="connsiteY24" fmla="*/ 21930 h 21929"/>
                <a:gd name="connsiteX25" fmla="*/ 22901 w 22900"/>
                <a:gd name="connsiteY25" fmla="*/ 10904 h 21929"/>
                <a:gd name="connsiteX26" fmla="*/ 11450 w 22900"/>
                <a:gd name="connsiteY26" fmla="*/ 0 h 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900" h="21929">
                  <a:moveTo>
                    <a:pt x="9033" y="10414"/>
                  </a:moveTo>
                  <a:lnTo>
                    <a:pt x="9033" y="6003"/>
                  </a:lnTo>
                  <a:lnTo>
                    <a:pt x="11959" y="6003"/>
                  </a:lnTo>
                  <a:cubicBezTo>
                    <a:pt x="13486" y="6003"/>
                    <a:pt x="15013" y="6371"/>
                    <a:pt x="15013" y="8208"/>
                  </a:cubicBezTo>
                  <a:cubicBezTo>
                    <a:pt x="15013" y="10414"/>
                    <a:pt x="13104" y="10414"/>
                    <a:pt x="11069" y="10414"/>
                  </a:cubicBezTo>
                  <a:lnTo>
                    <a:pt x="8906" y="10414"/>
                  </a:lnTo>
                  <a:close/>
                  <a:moveTo>
                    <a:pt x="9033" y="11639"/>
                  </a:moveTo>
                  <a:lnTo>
                    <a:pt x="11705" y="11639"/>
                  </a:lnTo>
                  <a:lnTo>
                    <a:pt x="15394" y="17274"/>
                  </a:lnTo>
                  <a:lnTo>
                    <a:pt x="17303" y="17274"/>
                  </a:lnTo>
                  <a:lnTo>
                    <a:pt x="13359" y="11639"/>
                  </a:lnTo>
                  <a:cubicBezTo>
                    <a:pt x="15140" y="11394"/>
                    <a:pt x="16667" y="10291"/>
                    <a:pt x="16667" y="8086"/>
                  </a:cubicBezTo>
                  <a:cubicBezTo>
                    <a:pt x="16667" y="5881"/>
                    <a:pt x="15394" y="4533"/>
                    <a:pt x="12341" y="4533"/>
                  </a:cubicBezTo>
                  <a:lnTo>
                    <a:pt x="7252" y="4533"/>
                  </a:lnTo>
                  <a:lnTo>
                    <a:pt x="7252" y="17274"/>
                  </a:lnTo>
                  <a:lnTo>
                    <a:pt x="8906" y="17274"/>
                  </a:lnTo>
                  <a:lnTo>
                    <a:pt x="8906" y="11639"/>
                  </a:lnTo>
                  <a:close/>
                  <a:moveTo>
                    <a:pt x="11450" y="1593"/>
                  </a:moveTo>
                  <a:cubicBezTo>
                    <a:pt x="16921" y="1593"/>
                    <a:pt x="20992" y="5758"/>
                    <a:pt x="20992" y="11026"/>
                  </a:cubicBezTo>
                  <a:cubicBezTo>
                    <a:pt x="20992" y="16294"/>
                    <a:pt x="16921" y="20460"/>
                    <a:pt x="11450" y="20460"/>
                  </a:cubicBezTo>
                  <a:cubicBezTo>
                    <a:pt x="5980" y="20460"/>
                    <a:pt x="1781" y="16294"/>
                    <a:pt x="1781" y="11026"/>
                  </a:cubicBezTo>
                  <a:cubicBezTo>
                    <a:pt x="1781" y="5758"/>
                    <a:pt x="5852" y="1593"/>
                    <a:pt x="11450" y="1593"/>
                  </a:cubicBezTo>
                  <a:moveTo>
                    <a:pt x="11450" y="0"/>
                  </a:moveTo>
                  <a:cubicBezTo>
                    <a:pt x="5089" y="0"/>
                    <a:pt x="0" y="4778"/>
                    <a:pt x="0" y="10904"/>
                  </a:cubicBezTo>
                  <a:cubicBezTo>
                    <a:pt x="0" y="17029"/>
                    <a:pt x="4962" y="21930"/>
                    <a:pt x="11450" y="21930"/>
                  </a:cubicBezTo>
                  <a:cubicBezTo>
                    <a:pt x="17939" y="21930"/>
                    <a:pt x="22901" y="17152"/>
                    <a:pt x="22901" y="10904"/>
                  </a:cubicBezTo>
                  <a:cubicBezTo>
                    <a:pt x="22901" y="4656"/>
                    <a:pt x="17939" y="0"/>
                    <a:pt x="11450" y="0"/>
                  </a:cubicBezTo>
                </a:path>
              </a:pathLst>
            </a:custGeom>
            <a:solidFill>
              <a:srgbClr val="231F2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A56FB13-A388-2199-2A8B-E8B293E4642C}"/>
              </a:ext>
            </a:extLst>
          </p:cNvPr>
          <p:cNvSpPr txBox="1"/>
          <p:nvPr userDrawn="1"/>
        </p:nvSpPr>
        <p:spPr>
          <a:xfrm>
            <a:off x="155448" y="2761488"/>
            <a:ext cx="5940552" cy="29169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endParaRPr lang="en-US" sz="18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E8B57D-C8EB-7C6D-FF51-62A11C510262}"/>
              </a:ext>
            </a:extLst>
          </p:cNvPr>
          <p:cNvSpPr txBox="1"/>
          <p:nvPr userDrawn="1"/>
        </p:nvSpPr>
        <p:spPr>
          <a:xfrm>
            <a:off x="6227064" y="2167128"/>
            <a:ext cx="2834640" cy="16184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98185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400" b="1" i="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Arial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Aptos" panose="020B0004020202020204" pitchFamily="34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-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charset="0"/>
        <a:buChar char="o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2" pos="360">
          <p15:clr>
            <a:srgbClr val="F26B43"/>
          </p15:clr>
        </p15:guide>
        <p15:guide id="3" orient="horz" pos="4152">
          <p15:clr>
            <a:srgbClr val="F26B43"/>
          </p15:clr>
        </p15:guide>
        <p15:guide id="4" pos="3840">
          <p15:clr>
            <a:srgbClr val="F26B43"/>
          </p15:clr>
        </p15:guide>
        <p15:guide id="5" pos="7320">
          <p15:clr>
            <a:srgbClr val="F26B43"/>
          </p15:clr>
        </p15:guide>
        <p15:guide id="6" orient="horz" pos="4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learn.tcfdhub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nfd.global/knowledge-hub/learning-lab-landing/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s://www.drivesustainability.org/" TargetMode="External"/><Relationship Id="rId2" Type="http://schemas.openxmlformats.org/officeDocument/2006/relationships/hyperlink" Target="https://www.mem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aiag.org/" TargetMode="External"/><Relationship Id="rId9" Type="http://schemas.openxmlformats.org/officeDocument/2006/relationships/hyperlink" Target="https://www.supplierspartnershi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823663" y="4474751"/>
            <a:ext cx="3050675" cy="0"/>
          </a:xfrm>
          <a:prstGeom prst="line">
            <a:avLst/>
          </a:prstGeom>
          <a:ln w="952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3"/>
          <p:cNvSpPr/>
          <p:nvPr/>
        </p:nvSpPr>
        <p:spPr>
          <a:xfrm rot="-5400000">
            <a:off x="-823663" y="2179387"/>
            <a:ext cx="3050675" cy="0"/>
          </a:xfrm>
          <a:prstGeom prst="line">
            <a:avLst/>
          </a:prstGeom>
          <a:ln w="95250" cap="rnd">
            <a:solidFill>
              <a:srgbClr val="0B92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7" descr="Long exposure of ligh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201" y="0"/>
            <a:ext cx="4521799" cy="6858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18162" y="-33257"/>
            <a:ext cx="590509" cy="719057"/>
            <a:chOff x="0" y="0"/>
            <a:chExt cx="2771140" cy="3374390"/>
          </a:xfrm>
          <a:solidFill>
            <a:srgbClr val="0B928E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95158" y="2336177"/>
            <a:ext cx="655203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dirty="0">
                <a:solidFill>
                  <a:srgbClr val="0B928E"/>
                </a:solidFill>
                <a:latin typeface="Poppins Bold"/>
              </a:rPr>
              <a:t>The Business Case for Responding to Customer Sustainability Requests</a:t>
            </a:r>
          </a:p>
        </p:txBody>
      </p:sp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BEC865D7-D509-992F-ACD5-7DBB3DFFF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61" y="930376"/>
            <a:ext cx="1760259" cy="1119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C8A2-493D-77C0-3C16-A273B55F4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AA5EE-5772-B44C-DFB3-7CCBE951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9" y="1178292"/>
            <a:ext cx="10515600" cy="1009651"/>
          </a:xfrm>
        </p:spPr>
        <p:txBody>
          <a:bodyPr/>
          <a:lstStyle/>
          <a:p>
            <a:r>
              <a:rPr lang="en-US" dirty="0"/>
              <a:t>Appendix – Additional Resources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CFDC8-A987-7731-DC41-A06F65CE1B7C}"/>
              </a:ext>
            </a:extLst>
          </p:cNvPr>
          <p:cNvSpPr txBox="1"/>
          <p:nvPr/>
        </p:nvSpPr>
        <p:spPr>
          <a:xfrm>
            <a:off x="166878" y="389858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Task Force on Climate-Related Financial Disclosures </a:t>
            </a:r>
          </a:p>
          <a:p>
            <a:pPr algn="ctr"/>
            <a:r>
              <a:rPr lang="en-US" dirty="0">
                <a:hlinkClick r:id="rId2"/>
              </a:rPr>
              <a:t>Online Training Materials </a:t>
            </a:r>
            <a:endParaRPr lang="en-US" dirty="0"/>
          </a:p>
        </p:txBody>
      </p:sp>
      <p:pic>
        <p:nvPicPr>
          <p:cNvPr id="2050" name="Picture 2" descr="TCFD - ESG Simplified">
            <a:extLst>
              <a:ext uri="{FF2B5EF4-FFF2-40B4-BE49-F238E27FC236}">
                <a16:creationId xmlns:a16="http://schemas.microsoft.com/office/drawing/2014/main" id="{ADE5F997-6ECE-E4CB-6623-4F0EDA6E8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6" y="2649919"/>
            <a:ext cx="3019806" cy="11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tent and media hub – TNFD">
            <a:extLst>
              <a:ext uri="{FF2B5EF4-FFF2-40B4-BE49-F238E27FC236}">
                <a16:creationId xmlns:a16="http://schemas.microsoft.com/office/drawing/2014/main" id="{88752648-6E4B-8DA4-9AD7-774972E3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44" y="2150631"/>
            <a:ext cx="3681984" cy="20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57B503-72AD-BBFE-1634-7E78905266D5}"/>
              </a:ext>
            </a:extLst>
          </p:cNvPr>
          <p:cNvSpPr txBox="1"/>
          <p:nvPr/>
        </p:nvSpPr>
        <p:spPr>
          <a:xfrm>
            <a:off x="6118098" y="3898581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5"/>
              </a:rPr>
              <a:t>Taskforce on Nature-related Financial Disclosures </a:t>
            </a:r>
          </a:p>
          <a:p>
            <a:pPr algn="ctr"/>
            <a:r>
              <a:rPr lang="en-US" dirty="0">
                <a:hlinkClick r:id="rId5"/>
              </a:rPr>
              <a:t>Online Training Materials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481525-03DC-FC2B-93FA-BAFEB41CD64B}"/>
              </a:ext>
            </a:extLst>
          </p:cNvPr>
          <p:cNvSpPr txBox="1"/>
          <p:nvPr/>
        </p:nvSpPr>
        <p:spPr>
          <a:xfrm>
            <a:off x="784568" y="5212079"/>
            <a:ext cx="1018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Examples of free educational resources to learn more about environmental-related financial disclosures and investor perspectives.</a:t>
            </a:r>
          </a:p>
        </p:txBody>
      </p:sp>
    </p:spTree>
    <p:extLst>
      <p:ext uri="{BB962C8B-B14F-4D97-AF65-F5344CB8AC3E}">
        <p14:creationId xmlns:p14="http://schemas.microsoft.com/office/powerpoint/2010/main" val="276696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8946" y="0"/>
            <a:ext cx="590509" cy="719057"/>
            <a:chOff x="0" y="0"/>
            <a:chExt cx="2771140" cy="33743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71140" cy="3374390"/>
            </a:xfrm>
            <a:custGeom>
              <a:avLst/>
              <a:gdLst/>
              <a:ahLst/>
              <a:cxnLst/>
              <a:rect l="l" t="t" r="r" b="b"/>
              <a:pathLst>
                <a:path w="2771140" h="3374390">
                  <a:moveTo>
                    <a:pt x="0" y="0"/>
                  </a:moveTo>
                  <a:lnTo>
                    <a:pt x="0" y="2471420"/>
                  </a:lnTo>
                  <a:lnTo>
                    <a:pt x="1384300" y="3374390"/>
                  </a:lnTo>
                  <a:lnTo>
                    <a:pt x="2771140" y="2471420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00918D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339620"/>
            <a:ext cx="12192000" cy="2663702"/>
            <a:chOff x="0" y="0"/>
            <a:chExt cx="6739267" cy="1472392"/>
          </a:xfrm>
          <a:solidFill>
            <a:srgbClr val="0B928E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739268" cy="1472392"/>
            </a:xfrm>
            <a:custGeom>
              <a:avLst/>
              <a:gdLst/>
              <a:ahLst/>
              <a:cxnLst/>
              <a:rect l="l" t="t" r="r" b="b"/>
              <a:pathLst>
                <a:path w="6739268" h="1472392">
                  <a:moveTo>
                    <a:pt x="0" y="0"/>
                  </a:moveTo>
                  <a:lnTo>
                    <a:pt x="6739268" y="0"/>
                  </a:lnTo>
                  <a:lnTo>
                    <a:pt x="6739268" y="1472392"/>
                  </a:lnTo>
                  <a:lnTo>
                    <a:pt x="0" y="1472392"/>
                  </a:lnTo>
                  <a:close/>
                </a:path>
              </a:pathLst>
            </a:custGeom>
            <a:grpFill/>
            <a:ln>
              <a:solidFill>
                <a:srgbClr val="0B928E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4021667"/>
            <a:ext cx="12192000" cy="366889"/>
            <a:chOff x="0" y="0"/>
            <a:chExt cx="6186311" cy="18616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186162"/>
            </a:xfrm>
            <a:custGeom>
              <a:avLst/>
              <a:gdLst/>
              <a:ahLst/>
              <a:cxnLst/>
              <a:rect l="l" t="t" r="r" b="b"/>
              <a:pathLst>
                <a:path w="6186311" h="186162">
                  <a:moveTo>
                    <a:pt x="0" y="0"/>
                  </a:moveTo>
                  <a:lnTo>
                    <a:pt x="6186311" y="0"/>
                  </a:lnTo>
                  <a:lnTo>
                    <a:pt x="6186311" y="186162"/>
                  </a:lnTo>
                  <a:lnTo>
                    <a:pt x="0" y="18616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397924" y="5259444"/>
            <a:ext cx="198373" cy="136629"/>
          </a:xfrm>
          <a:custGeom>
            <a:avLst/>
            <a:gdLst/>
            <a:ahLst/>
            <a:cxnLst/>
            <a:rect l="l" t="t" r="r" b="b"/>
            <a:pathLst>
              <a:path w="297560" h="204944">
                <a:moveTo>
                  <a:pt x="0" y="0"/>
                </a:moveTo>
                <a:lnTo>
                  <a:pt x="297560" y="0"/>
                </a:lnTo>
                <a:lnTo>
                  <a:pt x="297560" y="204944"/>
                </a:lnTo>
                <a:lnTo>
                  <a:pt x="0" y="204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413750" y="5875544"/>
            <a:ext cx="166722" cy="241189"/>
          </a:xfrm>
          <a:custGeom>
            <a:avLst/>
            <a:gdLst/>
            <a:ahLst/>
            <a:cxnLst/>
            <a:rect l="l" t="t" r="r" b="b"/>
            <a:pathLst>
              <a:path w="250083" h="361783">
                <a:moveTo>
                  <a:pt x="0" y="0"/>
                </a:moveTo>
                <a:lnTo>
                  <a:pt x="250083" y="0"/>
                </a:lnTo>
                <a:lnTo>
                  <a:pt x="250083" y="361783"/>
                </a:lnTo>
                <a:lnTo>
                  <a:pt x="0" y="361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18161" y="1255040"/>
            <a:ext cx="4938759" cy="78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42"/>
              </a:lnSpc>
              <a:defRPr/>
            </a:pPr>
            <a:r>
              <a:rPr lang="en-US" sz="4602" dirty="0">
                <a:solidFill>
                  <a:srgbClr val="0B928E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Questions?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79308" y="4832783"/>
            <a:ext cx="1085025" cy="24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36"/>
              </a:lnSpc>
              <a:defRPr/>
            </a:pPr>
            <a:r>
              <a:rPr lang="en-US" sz="1454" dirty="0">
                <a:solidFill>
                  <a:prstClr val="white"/>
                </a:solidFill>
                <a:latin typeface="Poppins Medium"/>
              </a:rPr>
              <a:t>Contact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36073" y="5217274"/>
            <a:ext cx="2770127" cy="2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Poppins Medium"/>
              </a:rPr>
              <a:t>info@supplierspartnership.org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753733" y="5515292"/>
            <a:ext cx="2566332" cy="206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Poppins Medium"/>
              </a:rPr>
              <a:t>www.supplierspartnership.org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753733" y="5856494"/>
            <a:ext cx="2752467" cy="206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defRPr/>
            </a:pPr>
            <a:r>
              <a:rPr lang="en-US" sz="1200" dirty="0">
                <a:solidFill>
                  <a:prstClr val="white"/>
                </a:solidFill>
                <a:latin typeface="Poppins Medium"/>
              </a:rPr>
              <a:t>Washington, DC, USA</a:t>
            </a:r>
          </a:p>
        </p:txBody>
      </p:sp>
      <p:pic>
        <p:nvPicPr>
          <p:cNvPr id="28" name="Picture 27" descr="Text&#10;&#10;Description automatically generated">
            <a:extLst>
              <a:ext uri="{FF2B5EF4-FFF2-40B4-BE49-F238E27FC236}">
                <a16:creationId xmlns:a16="http://schemas.microsoft.com/office/drawing/2014/main" id="{3CE29CB2-CDA8-16E4-EF4B-70E39CB1DB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02" y="65667"/>
            <a:ext cx="1760259" cy="1119965"/>
          </a:xfrm>
          <a:prstGeom prst="rect">
            <a:avLst/>
          </a:prstGeom>
        </p:spPr>
      </p:pic>
      <p:pic>
        <p:nvPicPr>
          <p:cNvPr id="15" name="Graphic 14" descr="Monitor outline">
            <a:extLst>
              <a:ext uri="{FF2B5EF4-FFF2-40B4-BE49-F238E27FC236}">
                <a16:creationId xmlns:a16="http://schemas.microsoft.com/office/drawing/2014/main" id="{A257015C-0A09-020C-33B3-CD4DDC8130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79308" y="5529321"/>
            <a:ext cx="235606" cy="2356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0DC6-38BA-E97B-9E0A-862A2957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456174" cy="100965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AB90-C347-D608-6378-8CD536B1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we are here</a:t>
            </a:r>
          </a:p>
          <a:p>
            <a:r>
              <a:rPr lang="en-US" dirty="0"/>
              <a:t>How the landscape has changed</a:t>
            </a:r>
          </a:p>
          <a:p>
            <a:r>
              <a:rPr lang="en-US" dirty="0"/>
              <a:t>Requests and why they are asking</a:t>
            </a:r>
          </a:p>
          <a:p>
            <a:r>
              <a:rPr lang="en-US" dirty="0"/>
              <a:t>Example - why supplier data transparency is critical</a:t>
            </a:r>
          </a:p>
          <a:p>
            <a:r>
              <a:rPr lang="en-US" dirty="0"/>
              <a:t>Positive impact on your business</a:t>
            </a:r>
          </a:p>
          <a:p>
            <a:r>
              <a:rPr lang="en-US" dirty="0"/>
              <a:t>Take Action</a:t>
            </a:r>
          </a:p>
        </p:txBody>
      </p:sp>
    </p:spTree>
    <p:extLst>
      <p:ext uri="{BB962C8B-B14F-4D97-AF65-F5344CB8AC3E}">
        <p14:creationId xmlns:p14="http://schemas.microsoft.com/office/powerpoint/2010/main" val="58124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EBA0-54B4-BBA4-FD8E-4BF827FA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here…</a:t>
            </a:r>
          </a:p>
        </p:txBody>
      </p:sp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884996CE-35B8-73D2-5FFF-16499E74B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85622"/>
              </p:ext>
            </p:extLst>
          </p:nvPr>
        </p:nvGraphicFramePr>
        <p:xfrm>
          <a:off x="3956503" y="5574969"/>
          <a:ext cx="7026123" cy="672516"/>
        </p:xfrm>
        <a:graphic>
          <a:graphicData uri="http://schemas.openxmlformats.org/drawingml/2006/table">
            <a:tbl>
              <a:tblPr firstRow="1" bandRow="1"/>
              <a:tblGrid>
                <a:gridCol w="2119831">
                  <a:extLst>
                    <a:ext uri="{9D8B030D-6E8A-4147-A177-3AD203B41FA5}">
                      <a16:colId xmlns:a16="http://schemas.microsoft.com/office/drawing/2014/main" val="532133739"/>
                    </a:ext>
                  </a:extLst>
                </a:gridCol>
                <a:gridCol w="4906292">
                  <a:extLst>
                    <a:ext uri="{9D8B030D-6E8A-4147-A177-3AD203B41FA5}">
                      <a16:colId xmlns:a16="http://schemas.microsoft.com/office/drawing/2014/main" val="637848749"/>
                    </a:ext>
                  </a:extLst>
                </a:gridCol>
              </a:tblGrid>
              <a:tr h="672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solidFill>
                            <a:srgbClr val="0B928E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NEW BUSINESS AWARDS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E5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Customers are often requiring transparency in order to earn new business.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8766"/>
                  </a:ext>
                </a:extLst>
              </a:tr>
            </a:tbl>
          </a:graphicData>
        </a:graphic>
      </p:graphicFrame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3871AE61-9650-6562-20FF-C148F6123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76189"/>
              </p:ext>
            </p:extLst>
          </p:nvPr>
        </p:nvGraphicFramePr>
        <p:xfrm>
          <a:off x="3956504" y="1897848"/>
          <a:ext cx="7026123" cy="3223203"/>
        </p:xfrm>
        <a:graphic>
          <a:graphicData uri="http://schemas.openxmlformats.org/drawingml/2006/table">
            <a:tbl>
              <a:tblPr firstRow="1" bandRow="1"/>
              <a:tblGrid>
                <a:gridCol w="2119831">
                  <a:extLst>
                    <a:ext uri="{9D8B030D-6E8A-4147-A177-3AD203B41FA5}">
                      <a16:colId xmlns:a16="http://schemas.microsoft.com/office/drawing/2014/main" val="532133739"/>
                    </a:ext>
                  </a:extLst>
                </a:gridCol>
                <a:gridCol w="4906292">
                  <a:extLst>
                    <a:ext uri="{9D8B030D-6E8A-4147-A177-3AD203B41FA5}">
                      <a16:colId xmlns:a16="http://schemas.microsoft.com/office/drawing/2014/main" val="637848749"/>
                    </a:ext>
                  </a:extLst>
                </a:gridCol>
              </a:tblGrid>
              <a:tr h="672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solidFill>
                            <a:srgbClr val="0B928E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GLOBAL LEGISLATION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E5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Arial" panose="020B0604020202020204" pitchFamily="34" charset="0"/>
                        </a:rPr>
                        <a:t>Customers around the world are asking suppliers to be transparent with key data to comply with global legislation (ex. CBAM).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08766"/>
                  </a:ext>
                </a:extLst>
              </a:tr>
              <a:tr h="422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endParaRPr lang="en-US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53855"/>
                  </a:ext>
                </a:extLst>
              </a:tr>
              <a:tr h="6636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solidFill>
                            <a:srgbClr val="0B928E"/>
                          </a:solidFill>
                          <a:latin typeface="Aptos" panose="020B0004020202020204" pitchFamily="34" charset="0"/>
                          <a:cs typeface="Arial"/>
                        </a:rPr>
                        <a:t>CORPORATE TARGETS AND COMMITMENTS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E5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sz="1400" dirty="0"/>
                        <a:t>Customers need supply chain transparency to ensure they are meeting their stakeholder requirements and their own sustainability targets and commitments.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296600"/>
                  </a:ext>
                </a:extLst>
              </a:tr>
              <a:tr h="392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endParaRPr lang="en-US" sz="14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endParaRPr 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290387"/>
                  </a:ext>
                </a:extLst>
              </a:tr>
              <a:tr h="6996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pPr lvl="1"/>
                      <a:r>
                        <a:rPr lang="en-US" sz="1400" b="1" dirty="0">
                          <a:solidFill>
                            <a:srgbClr val="0B928E"/>
                          </a:solidFill>
                          <a:latin typeface="Aptos" panose="020B0004020202020204" pitchFamily="34" charset="0"/>
                          <a:cs typeface="Arial"/>
                        </a:rPr>
                        <a:t>SUSTAINABLE PRODUCT DEVELOPMENT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E5E5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en-US" sz="1400" dirty="0"/>
                        <a:t>Customers who continue to progress delivering sustainable products, need to partner with their supply chain to understand the impact of their material content and processing.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E5E5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89313"/>
                  </a:ext>
                </a:extLst>
              </a:tr>
            </a:tbl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2E75445-5BFA-45A1-ADE5-0C5387CB5BCD}"/>
              </a:ext>
            </a:extLst>
          </p:cNvPr>
          <p:cNvGrpSpPr/>
          <p:nvPr/>
        </p:nvGrpSpPr>
        <p:grpSpPr>
          <a:xfrm>
            <a:off x="830822" y="2847577"/>
            <a:ext cx="2169229" cy="2169229"/>
            <a:chOff x="830822" y="2660766"/>
            <a:chExt cx="2169229" cy="216922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3E392EE-BA38-D0FB-5019-22D12B6A9EC9}"/>
                </a:ext>
              </a:extLst>
            </p:cNvPr>
            <p:cNvSpPr/>
            <p:nvPr/>
          </p:nvSpPr>
          <p:spPr>
            <a:xfrm>
              <a:off x="956038" y="2785982"/>
              <a:ext cx="1918796" cy="1918796"/>
            </a:xfrm>
            <a:prstGeom prst="ellipse">
              <a:avLst/>
            </a:prstGeom>
            <a:solidFill>
              <a:srgbClr val="0B928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83BA46-2B45-1E9B-138C-EC1E2EDDE8EE}"/>
                </a:ext>
              </a:extLst>
            </p:cNvPr>
            <p:cNvSpPr/>
            <p:nvPr/>
          </p:nvSpPr>
          <p:spPr>
            <a:xfrm>
              <a:off x="830822" y="2660766"/>
              <a:ext cx="2169229" cy="2169229"/>
            </a:xfrm>
            <a:prstGeom prst="ellips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Shape 2944">
            <a:extLst>
              <a:ext uri="{FF2B5EF4-FFF2-40B4-BE49-F238E27FC236}">
                <a16:creationId xmlns:a16="http://schemas.microsoft.com/office/drawing/2014/main" id="{5647BF19-BADC-BCAE-BD0A-E7E864908BEC}"/>
              </a:ext>
            </a:extLst>
          </p:cNvPr>
          <p:cNvSpPr>
            <a:spLocks noChangeAspect="1"/>
          </p:cNvSpPr>
          <p:nvPr/>
        </p:nvSpPr>
        <p:spPr>
          <a:xfrm>
            <a:off x="1621171" y="3624691"/>
            <a:ext cx="588530" cy="588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defTabSz="2285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Arial" charset="0"/>
              <a:cs typeface="Arial" charset="0"/>
              <a:sym typeface="Gill San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422643-2E47-FB9D-3B97-EBA03FE3C4BC}"/>
              </a:ext>
            </a:extLst>
          </p:cNvPr>
          <p:cNvGrpSpPr/>
          <p:nvPr/>
        </p:nvGrpSpPr>
        <p:grpSpPr>
          <a:xfrm>
            <a:off x="3436197" y="2120431"/>
            <a:ext cx="666139" cy="3790796"/>
            <a:chOff x="3436197" y="2612045"/>
            <a:chExt cx="666139" cy="379079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109B82-4A71-EA33-DA22-4F64EA966907}"/>
                </a:ext>
              </a:extLst>
            </p:cNvPr>
            <p:cNvSpPr/>
            <p:nvPr/>
          </p:nvSpPr>
          <p:spPr>
            <a:xfrm>
              <a:off x="3839587" y="2612045"/>
              <a:ext cx="262749" cy="26274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F8B4CB-1A11-002B-771E-47E8A5E9B31D}"/>
                </a:ext>
              </a:extLst>
            </p:cNvPr>
            <p:cNvSpPr/>
            <p:nvPr/>
          </p:nvSpPr>
          <p:spPr>
            <a:xfrm>
              <a:off x="3839586" y="5048580"/>
              <a:ext cx="262749" cy="26274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17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F13B9A7-58EE-BAFD-0485-C011F63C0D22}"/>
                </a:ext>
              </a:extLst>
            </p:cNvPr>
            <p:cNvGrpSpPr/>
            <p:nvPr/>
          </p:nvGrpSpPr>
          <p:grpSpPr>
            <a:xfrm>
              <a:off x="3436197" y="2743420"/>
              <a:ext cx="666139" cy="3659421"/>
              <a:chOff x="3436197" y="2743420"/>
              <a:chExt cx="666139" cy="365942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18644F6-0839-AE85-0318-BA249E7D2C16}"/>
                  </a:ext>
                </a:extLst>
              </p:cNvPr>
              <p:cNvGrpSpPr/>
              <p:nvPr/>
            </p:nvGrpSpPr>
            <p:grpSpPr>
              <a:xfrm>
                <a:off x="3436197" y="2743420"/>
                <a:ext cx="666139" cy="2436535"/>
                <a:chOff x="3436197" y="2743420"/>
                <a:chExt cx="666139" cy="2436535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C950238-71CE-7552-300A-5A97F3C3E7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6197" y="2743420"/>
                  <a:ext cx="52030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  <a:tailEnd type="oval" w="lg" len="lg"/>
                </a:ln>
                <a:effectLst/>
              </p:spPr>
            </p:cxn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04110C1E-588A-2A80-15F8-BE362CCF5B51}"/>
                    </a:ext>
                  </a:extLst>
                </p:cNvPr>
                <p:cNvSpPr/>
                <p:nvPr/>
              </p:nvSpPr>
              <p:spPr>
                <a:xfrm>
                  <a:off x="3839587" y="3776882"/>
                  <a:ext cx="262749" cy="262749"/>
                </a:xfrm>
                <a:prstGeom prst="ellipse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17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5EB89FA-97B4-9FB5-FFEC-9AD4445C05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7868" y="3911069"/>
                  <a:ext cx="52031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  <a:tailEnd type="oval" w="lg" len="lg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0D9224A-17E8-64CC-3A37-087617E375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46028" y="5179955"/>
                  <a:ext cx="52030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/>
                  </a:solidFill>
                  <a:prstDash val="solid"/>
                  <a:miter lim="800000"/>
                  <a:tailEnd type="oval" w="lg" len="lg"/>
                </a:ln>
                <a:effectLst/>
              </p:spPr>
            </p:cxn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3E2DB7C-AE2E-4BCC-7734-5D3BE645C9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4511" y="2744808"/>
                <a:ext cx="0" cy="3658033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DC4383C7-6DE3-BC9E-A4FA-99FCE6EF27C5}"/>
              </a:ext>
            </a:extLst>
          </p:cNvPr>
          <p:cNvSpPr/>
          <p:nvPr/>
        </p:nvSpPr>
        <p:spPr>
          <a:xfrm>
            <a:off x="3839586" y="5782753"/>
            <a:ext cx="262749" cy="262749"/>
          </a:xfrm>
          <a:prstGeom prst="ellipse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F00DBD7-ECD8-0A33-FF6D-2C93D925E0D8}"/>
              </a:ext>
            </a:extLst>
          </p:cNvPr>
          <p:cNvCxnSpPr>
            <a:cxnSpLocks/>
          </p:cNvCxnSpPr>
          <p:nvPr/>
        </p:nvCxnSpPr>
        <p:spPr>
          <a:xfrm>
            <a:off x="3436196" y="5914128"/>
            <a:ext cx="520309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81161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31D3-F251-AF16-DF6A-7FBD1B54E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6363-8477-E64C-D7BE-015C1326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landscape has evolved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3AE7080-50DF-8C71-6C97-206A3D24236A}"/>
              </a:ext>
            </a:extLst>
          </p:cNvPr>
          <p:cNvSpPr/>
          <p:nvPr/>
        </p:nvSpPr>
        <p:spPr>
          <a:xfrm>
            <a:off x="4457700" y="2064124"/>
            <a:ext cx="3153335" cy="31600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CBB2AC3-D332-03A7-ED94-40FAED7DE5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9125" y="1938337"/>
            <a:ext cx="10953750" cy="3821113"/>
            <a:chOff x="390" y="1221"/>
            <a:chExt cx="6900" cy="240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16F810D-7EA4-E49F-B34B-A106F91C7F8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0" y="1236"/>
              <a:ext cx="6900" cy="2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E8FBD88-B419-945F-038F-63050EFBC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1599"/>
              <a:ext cx="3295" cy="17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51DCFFA-B4B8-100F-1CAE-A60A2E7E1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1599"/>
              <a:ext cx="3175" cy="17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E92EE0AC-9984-8A10-50F5-209898B14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1768"/>
              <a:ext cx="3295" cy="12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7DDAFE6D-3F66-144C-A1AF-C9EC548AD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1768"/>
              <a:ext cx="3175" cy="12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3AB167BF-6494-C648-91BF-6D989C810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1885"/>
              <a:ext cx="702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0FFC9B90-8D42-AA26-0350-E069D39C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" y="1885"/>
              <a:ext cx="571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741E91-61B0-928B-F9FD-E4D661154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" y="1885"/>
              <a:ext cx="642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4EE8F6-E3F7-4E0F-DBAD-6DD1AE686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6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7E97EE81-E17F-4FA8-D627-210EC798C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" y="1885"/>
              <a:ext cx="822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3CB3DC4F-7E3C-0AA8-B049-F037E198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1885"/>
              <a:ext cx="99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D5B9C638-E101-6456-1EA2-143C13CB4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361715E2-D18C-91A2-D9BD-AE4C480C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" y="1885"/>
              <a:ext cx="39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1BEB42F3-4D3E-49AD-94F9-DC19E2CBD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53A54BE4-546A-3878-1839-157C117FA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1" y="1885"/>
              <a:ext cx="39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04792663-922D-93F4-C391-03E83BD92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7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FA1461AD-B625-80D3-FE73-4151F6624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" y="1885"/>
              <a:ext cx="40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0A575339-5BFE-7E2D-1429-C1BB25B0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8191FECE-5081-A8CB-A2B2-7388DF08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" y="1885"/>
              <a:ext cx="39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8E214113-4CAF-77F1-E1BB-1E6C5132B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" y="1885"/>
              <a:ext cx="570" cy="294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B9110E36-CC98-715A-D270-5EB7F088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1" y="1885"/>
              <a:ext cx="99" cy="29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EB81FA98-2CFD-ADAE-56E3-AE9AF8DE5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" y="2176"/>
              <a:ext cx="3295" cy="14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40027CF1-3B1C-71F2-B9D5-38E8DA04D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2176"/>
              <a:ext cx="3175" cy="14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7F7B38C9-1E75-2E37-DE05-DB7827491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966"/>
              <a:ext cx="54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Regulation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B231DE1C-CD55-8513-5A61-629AAE23D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1966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Clients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10A0D60-3B5D-3CAC-8493-C5B66894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1894"/>
              <a:ext cx="4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Financial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E699BF3E-5290-6C1A-AF24-8359E93B6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2038"/>
              <a:ext cx="3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Market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2CC3BAC-0751-455E-37A6-EBD2DB71F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1966"/>
              <a:ext cx="3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NGOs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99887923-A4CD-8A6C-21B2-547EB30B6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966"/>
              <a:ext cx="44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Judiciary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77E3F13F-5584-7340-DCE6-8BD09EEFF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1966"/>
              <a:ext cx="5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Regulation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8B738F90-E97C-F556-5804-FEEFE30E5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3" y="1966"/>
              <a:ext cx="37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Clients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720D746A-95AF-1D3F-9374-98337F73E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8" y="1894"/>
              <a:ext cx="46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Financial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3FC1D2BF-25B7-B38D-DC83-CD9D0C0DD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" y="2038"/>
              <a:ext cx="3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Market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477DCCAB-EFF0-8D1C-0C72-9120D9C98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4" y="1966"/>
              <a:ext cx="3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NGOs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4976B81C-451C-826F-2AF4-9FAB3E447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" y="1966"/>
              <a:ext cx="46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Judiciary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1BB8EA96-AEC9-F938-5427-B765BB3DB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702"/>
              <a:ext cx="1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2D91C3C5-35EA-EDF4-D89C-A4A4C78E2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702"/>
              <a:ext cx="52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Focus on "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E93A8983-8ED1-D9E9-F93A-131E1A07B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2702"/>
              <a:ext cx="66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gate to gate"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C17F3041-52E3-A252-1E14-2B8F15952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702"/>
              <a:ext cx="106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Whole Supply Chain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02D39C9B-F62F-098C-2D99-0CE52237E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4" y="2702"/>
              <a:ext cx="6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is in the focus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DC1CAB24-A64A-EA3A-6791-6005F89C8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846"/>
              <a:ext cx="1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48D4A08F-7256-5C8F-2824-B51C355A6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846"/>
              <a:ext cx="11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Spectrum is focused 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7ABA489E-0246-300E-6978-512EF653C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2846"/>
              <a:ext cx="8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classic EHS topic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2FFE9A1D-1E0B-872B-729B-F722A947B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846"/>
              <a:ext cx="8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Topics ranging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FBF060A4-60B7-7730-2B66-7426DCE32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0" y="2846"/>
              <a:ext cx="193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from human rights to sustainable finance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564AB7B9-3B26-38A4-017F-0A802236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990"/>
              <a:ext cx="1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1886DC91-380F-8062-E1C4-23FA6FAC4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" y="2990"/>
              <a:ext cx="24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Sustainability is sparsely regulated, a topic to become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BBFFB86D-A357-BBBB-E253-FAA771F55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" y="2990"/>
              <a:ext cx="63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frontrunner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>
              <a:extLst>
                <a:ext uri="{FF2B5EF4-FFF2-40B4-BE49-F238E27FC236}">
                  <a16:creationId xmlns:a16="http://schemas.microsoft.com/office/drawing/2014/main" id="{E8FAD2E0-4B0B-2CAB-23DD-425496D75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990"/>
              <a:ext cx="14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>
              <a:extLst>
                <a:ext uri="{FF2B5EF4-FFF2-40B4-BE49-F238E27FC236}">
                  <a16:creationId xmlns:a16="http://schemas.microsoft.com/office/drawing/2014/main" id="{3BF815AF-34CA-C14C-7E7A-59C8D52D3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990"/>
              <a:ext cx="77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Sustainability is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4">
              <a:extLst>
                <a:ext uri="{FF2B5EF4-FFF2-40B4-BE49-F238E27FC236}">
                  <a16:creationId xmlns:a16="http://schemas.microsoft.com/office/drawing/2014/main" id="{A2EB2606-553B-52DC-87FF-5A16876C5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990"/>
              <a:ext cx="5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regulated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5">
              <a:extLst>
                <a:ext uri="{FF2B5EF4-FFF2-40B4-BE49-F238E27FC236}">
                  <a16:creationId xmlns:a16="http://schemas.microsoft.com/office/drawing/2014/main" id="{4AD1E421-8AB7-35A6-09EA-15296EB1A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9" y="2990"/>
              <a:ext cx="142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, it gets harder to differentiate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>
              <a:extLst>
                <a:ext uri="{FF2B5EF4-FFF2-40B4-BE49-F238E27FC236}">
                  <a16:creationId xmlns:a16="http://schemas.microsoft.com/office/drawing/2014/main" id="{87A58C55-5DE2-B5C5-2B3C-10E640CD6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1221"/>
              <a:ext cx="831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anose="020F0502020204030204" pitchFamily="34" charset="0"/>
                </a:rPr>
                <a:t>SIMPLE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>
              <a:extLst>
                <a:ext uri="{FF2B5EF4-FFF2-40B4-BE49-F238E27FC236}">
                  <a16:creationId xmlns:a16="http://schemas.microsoft.com/office/drawing/2014/main" id="{EBFFFF46-B9D5-5888-3B0F-080D835E5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1221"/>
              <a:ext cx="1066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COMPLEX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>
              <a:extLst>
                <a:ext uri="{FF2B5EF4-FFF2-40B4-BE49-F238E27FC236}">
                  <a16:creationId xmlns:a16="http://schemas.microsoft.com/office/drawing/2014/main" id="{6FA60278-2E7E-21C4-E41E-1CFA253B7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0" y="1608"/>
              <a:ext cx="41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Today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9">
              <a:extLst>
                <a:ext uri="{FF2B5EF4-FFF2-40B4-BE49-F238E27FC236}">
                  <a16:creationId xmlns:a16="http://schemas.microsoft.com/office/drawing/2014/main" id="{8AC19FA9-7C30-D23F-BB44-5A1831883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413"/>
              <a:ext cx="37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Legal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60">
              <a:extLst>
                <a:ext uri="{FF2B5EF4-FFF2-40B4-BE49-F238E27FC236}">
                  <a16:creationId xmlns:a16="http://schemas.microsoft.com/office/drawing/2014/main" id="{3DE03B75-ED26-93D9-C528-E8795CAAD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2558"/>
              <a:ext cx="9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Massive increase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61">
              <a:extLst>
                <a:ext uri="{FF2B5EF4-FFF2-40B4-BE49-F238E27FC236}">
                  <a16:creationId xmlns:a16="http://schemas.microsoft.com/office/drawing/2014/main" id="{F035126B-4052-AF8C-CA82-4E01E8DF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2558"/>
              <a:ext cx="112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of external requirments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2">
              <a:extLst>
                <a:ext uri="{FF2B5EF4-FFF2-40B4-BE49-F238E27FC236}">
                  <a16:creationId xmlns:a16="http://schemas.microsoft.com/office/drawing/2014/main" id="{EF951E83-4F30-9C54-1E1E-4FC19A54B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608"/>
              <a:ext cx="63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Yesterday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3">
              <a:extLst>
                <a:ext uri="{FF2B5EF4-FFF2-40B4-BE49-F238E27FC236}">
                  <a16:creationId xmlns:a16="http://schemas.microsoft.com/office/drawing/2014/main" id="{A19927A2-9419-511E-1F9B-24E8B0EA6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413"/>
              <a:ext cx="79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"Aspirational"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0CF1258D-3698-A23E-88B9-A37351F90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2558"/>
              <a:ext cx="7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·  Manageable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5065DF65-9038-E53E-DCBA-532EF1999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" y="2558"/>
              <a:ext cx="153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number of external requirements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6">
              <a:extLst>
                <a:ext uri="{FF2B5EF4-FFF2-40B4-BE49-F238E27FC236}">
                  <a16:creationId xmlns:a16="http://schemas.microsoft.com/office/drawing/2014/main" id="{6F60BAEC-A74C-D3FD-CA44-6638B36E2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882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8A82E6DA-DBC2-DEDA-3CCF-A6F6ECB06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1882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8">
              <a:extLst>
                <a:ext uri="{FF2B5EF4-FFF2-40B4-BE49-F238E27FC236}">
                  <a16:creationId xmlns:a16="http://schemas.microsoft.com/office/drawing/2014/main" id="{5645B938-1F18-1612-D375-995048F0F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2173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9">
              <a:extLst>
                <a:ext uri="{FF2B5EF4-FFF2-40B4-BE49-F238E27FC236}">
                  <a16:creationId xmlns:a16="http://schemas.microsoft.com/office/drawing/2014/main" id="{887EFB4C-6A1B-7827-3A07-24173227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6" y="2173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E777A98C-29FF-78B0-A829-A341D4357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1882"/>
              <a:ext cx="6" cy="29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1">
              <a:extLst>
                <a:ext uri="{FF2B5EF4-FFF2-40B4-BE49-F238E27FC236}">
                  <a16:creationId xmlns:a16="http://schemas.microsoft.com/office/drawing/2014/main" id="{389AEC3B-2DF6-44B0-781A-BB77DB7E1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" y="1888"/>
              <a:ext cx="6" cy="29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582497ED-53DC-4A80-3594-9903A919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1882"/>
              <a:ext cx="6" cy="29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3">
              <a:extLst>
                <a:ext uri="{FF2B5EF4-FFF2-40B4-BE49-F238E27FC236}">
                  <a16:creationId xmlns:a16="http://schemas.microsoft.com/office/drawing/2014/main" id="{91A17EED-2876-6654-C508-63D6ADE0F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888"/>
              <a:ext cx="6" cy="29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EDABA1AA-687A-277F-095C-AD61E6E0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6" y="1882"/>
              <a:ext cx="6" cy="29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5">
              <a:extLst>
                <a:ext uri="{FF2B5EF4-FFF2-40B4-BE49-F238E27FC236}">
                  <a16:creationId xmlns:a16="http://schemas.microsoft.com/office/drawing/2014/main" id="{CE976587-0D79-ED53-D2B3-636B9B693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3" y="1888"/>
              <a:ext cx="6" cy="291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D6B63D99-F9FB-BF61-396D-0D7D2EFC2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1882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7">
              <a:extLst>
                <a:ext uri="{FF2B5EF4-FFF2-40B4-BE49-F238E27FC236}">
                  <a16:creationId xmlns:a16="http://schemas.microsoft.com/office/drawing/2014/main" id="{E52DEDB3-24FA-E299-133E-5A91B406D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" y="2173"/>
              <a:ext cx="567" cy="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529D05D8-57B2-17F0-F587-4D1BD1FC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441"/>
              <a:ext cx="918" cy="174"/>
            </a:xfrm>
            <a:custGeom>
              <a:avLst/>
              <a:gdLst>
                <a:gd name="T0" fmla="*/ 0 w 918"/>
                <a:gd name="T1" fmla="*/ 0 h 174"/>
                <a:gd name="T2" fmla="*/ 831 w 918"/>
                <a:gd name="T3" fmla="*/ 0 h 174"/>
                <a:gd name="T4" fmla="*/ 918 w 918"/>
                <a:gd name="T5" fmla="*/ 87 h 174"/>
                <a:gd name="T6" fmla="*/ 831 w 918"/>
                <a:gd name="T7" fmla="*/ 174 h 174"/>
                <a:gd name="T8" fmla="*/ 0 w 918"/>
                <a:gd name="T9" fmla="*/ 174 h 174"/>
                <a:gd name="T10" fmla="*/ 0 w 918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174">
                  <a:moveTo>
                    <a:pt x="0" y="0"/>
                  </a:moveTo>
                  <a:lnTo>
                    <a:pt x="831" y="0"/>
                  </a:lnTo>
                  <a:lnTo>
                    <a:pt x="918" y="87"/>
                  </a:lnTo>
                  <a:lnTo>
                    <a:pt x="8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A7B29539-C566-64B5-C919-7304F9CF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441"/>
              <a:ext cx="918" cy="174"/>
            </a:xfrm>
            <a:custGeom>
              <a:avLst/>
              <a:gdLst>
                <a:gd name="T0" fmla="*/ 0 w 918"/>
                <a:gd name="T1" fmla="*/ 0 h 174"/>
                <a:gd name="T2" fmla="*/ 831 w 918"/>
                <a:gd name="T3" fmla="*/ 0 h 174"/>
                <a:gd name="T4" fmla="*/ 918 w 918"/>
                <a:gd name="T5" fmla="*/ 87 h 174"/>
                <a:gd name="T6" fmla="*/ 831 w 918"/>
                <a:gd name="T7" fmla="*/ 174 h 174"/>
                <a:gd name="T8" fmla="*/ 0 w 918"/>
                <a:gd name="T9" fmla="*/ 174 h 174"/>
                <a:gd name="T10" fmla="*/ 0 w 918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174">
                  <a:moveTo>
                    <a:pt x="0" y="0"/>
                  </a:moveTo>
                  <a:lnTo>
                    <a:pt x="831" y="0"/>
                  </a:lnTo>
                  <a:lnTo>
                    <a:pt x="918" y="87"/>
                  </a:lnTo>
                  <a:lnTo>
                    <a:pt x="8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0">
              <a:extLst>
                <a:ext uri="{FF2B5EF4-FFF2-40B4-BE49-F238E27FC236}">
                  <a16:creationId xmlns:a16="http://schemas.microsoft.com/office/drawing/2014/main" id="{30D41900-0109-6EBD-9AF5-25A02E192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3462"/>
              <a:ext cx="51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Upstream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445BFAEE-5490-B084-C2F5-9CC54EAB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3441"/>
              <a:ext cx="982" cy="177"/>
            </a:xfrm>
            <a:custGeom>
              <a:avLst/>
              <a:gdLst>
                <a:gd name="T0" fmla="*/ 0 w 982"/>
                <a:gd name="T1" fmla="*/ 0 h 177"/>
                <a:gd name="T2" fmla="*/ 893 w 982"/>
                <a:gd name="T3" fmla="*/ 0 h 177"/>
                <a:gd name="T4" fmla="*/ 982 w 982"/>
                <a:gd name="T5" fmla="*/ 88 h 177"/>
                <a:gd name="T6" fmla="*/ 893 w 982"/>
                <a:gd name="T7" fmla="*/ 177 h 177"/>
                <a:gd name="T8" fmla="*/ 0 w 982"/>
                <a:gd name="T9" fmla="*/ 177 h 177"/>
                <a:gd name="T10" fmla="*/ 89 w 982"/>
                <a:gd name="T11" fmla="*/ 88 h 177"/>
                <a:gd name="T12" fmla="*/ 0 w 982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77">
                  <a:moveTo>
                    <a:pt x="0" y="0"/>
                  </a:moveTo>
                  <a:lnTo>
                    <a:pt x="893" y="0"/>
                  </a:lnTo>
                  <a:lnTo>
                    <a:pt x="982" y="88"/>
                  </a:lnTo>
                  <a:lnTo>
                    <a:pt x="893" y="177"/>
                  </a:lnTo>
                  <a:lnTo>
                    <a:pt x="0" y="177"/>
                  </a:lnTo>
                  <a:lnTo>
                    <a:pt x="8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7C9EC0CF-CF25-4262-6A21-141689C62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" y="3441"/>
              <a:ext cx="982" cy="177"/>
            </a:xfrm>
            <a:custGeom>
              <a:avLst/>
              <a:gdLst>
                <a:gd name="T0" fmla="*/ 0 w 982"/>
                <a:gd name="T1" fmla="*/ 0 h 177"/>
                <a:gd name="T2" fmla="*/ 893 w 982"/>
                <a:gd name="T3" fmla="*/ 0 h 177"/>
                <a:gd name="T4" fmla="*/ 982 w 982"/>
                <a:gd name="T5" fmla="*/ 88 h 177"/>
                <a:gd name="T6" fmla="*/ 893 w 982"/>
                <a:gd name="T7" fmla="*/ 177 h 177"/>
                <a:gd name="T8" fmla="*/ 0 w 982"/>
                <a:gd name="T9" fmla="*/ 177 h 177"/>
                <a:gd name="T10" fmla="*/ 89 w 982"/>
                <a:gd name="T11" fmla="*/ 88 h 177"/>
                <a:gd name="T12" fmla="*/ 0 w 982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77">
                  <a:moveTo>
                    <a:pt x="0" y="0"/>
                  </a:moveTo>
                  <a:lnTo>
                    <a:pt x="893" y="0"/>
                  </a:lnTo>
                  <a:lnTo>
                    <a:pt x="982" y="88"/>
                  </a:lnTo>
                  <a:lnTo>
                    <a:pt x="893" y="177"/>
                  </a:lnTo>
                  <a:lnTo>
                    <a:pt x="0" y="177"/>
                  </a:lnTo>
                  <a:lnTo>
                    <a:pt x="89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E3A704CC-0F40-03F4-AB77-678817635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2" y="3463"/>
              <a:ext cx="7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Your Company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0EFE53DA-0895-4C0C-6F36-0DE4A7874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3438"/>
              <a:ext cx="1023" cy="180"/>
            </a:xfrm>
            <a:custGeom>
              <a:avLst/>
              <a:gdLst>
                <a:gd name="T0" fmla="*/ 0 w 1023"/>
                <a:gd name="T1" fmla="*/ 0 h 180"/>
                <a:gd name="T2" fmla="*/ 933 w 1023"/>
                <a:gd name="T3" fmla="*/ 0 h 180"/>
                <a:gd name="T4" fmla="*/ 1023 w 1023"/>
                <a:gd name="T5" fmla="*/ 90 h 180"/>
                <a:gd name="T6" fmla="*/ 933 w 1023"/>
                <a:gd name="T7" fmla="*/ 180 h 180"/>
                <a:gd name="T8" fmla="*/ 0 w 1023"/>
                <a:gd name="T9" fmla="*/ 180 h 180"/>
                <a:gd name="T10" fmla="*/ 90 w 1023"/>
                <a:gd name="T11" fmla="*/ 90 h 180"/>
                <a:gd name="T12" fmla="*/ 0 w 102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180">
                  <a:moveTo>
                    <a:pt x="0" y="0"/>
                  </a:moveTo>
                  <a:lnTo>
                    <a:pt x="933" y="0"/>
                  </a:lnTo>
                  <a:lnTo>
                    <a:pt x="1023" y="90"/>
                  </a:lnTo>
                  <a:lnTo>
                    <a:pt x="933" y="180"/>
                  </a:lnTo>
                  <a:lnTo>
                    <a:pt x="0" y="180"/>
                  </a:lnTo>
                  <a:lnTo>
                    <a:pt x="9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684F9B7-10FF-253E-293B-E072E535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3438"/>
              <a:ext cx="1023" cy="180"/>
            </a:xfrm>
            <a:custGeom>
              <a:avLst/>
              <a:gdLst>
                <a:gd name="T0" fmla="*/ 0 w 1023"/>
                <a:gd name="T1" fmla="*/ 0 h 180"/>
                <a:gd name="T2" fmla="*/ 933 w 1023"/>
                <a:gd name="T3" fmla="*/ 0 h 180"/>
                <a:gd name="T4" fmla="*/ 1023 w 1023"/>
                <a:gd name="T5" fmla="*/ 90 h 180"/>
                <a:gd name="T6" fmla="*/ 933 w 1023"/>
                <a:gd name="T7" fmla="*/ 180 h 180"/>
                <a:gd name="T8" fmla="*/ 0 w 1023"/>
                <a:gd name="T9" fmla="*/ 180 h 180"/>
                <a:gd name="T10" fmla="*/ 90 w 1023"/>
                <a:gd name="T11" fmla="*/ 90 h 180"/>
                <a:gd name="T12" fmla="*/ 0 w 102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180">
                  <a:moveTo>
                    <a:pt x="0" y="0"/>
                  </a:moveTo>
                  <a:lnTo>
                    <a:pt x="933" y="0"/>
                  </a:lnTo>
                  <a:lnTo>
                    <a:pt x="1023" y="90"/>
                  </a:lnTo>
                  <a:lnTo>
                    <a:pt x="933" y="180"/>
                  </a:lnTo>
                  <a:lnTo>
                    <a:pt x="0" y="180"/>
                  </a:lnTo>
                  <a:lnTo>
                    <a:pt x="90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999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22600DC7-EA0B-9BDC-046C-BFB2FC8BC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" y="3461"/>
              <a:ext cx="6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Downstream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BDAA1EAC-0C42-5BEE-D6FC-D9BB91293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3441"/>
              <a:ext cx="918" cy="174"/>
            </a:xfrm>
            <a:custGeom>
              <a:avLst/>
              <a:gdLst>
                <a:gd name="T0" fmla="*/ 0 w 918"/>
                <a:gd name="T1" fmla="*/ 0 h 174"/>
                <a:gd name="T2" fmla="*/ 831 w 918"/>
                <a:gd name="T3" fmla="*/ 0 h 174"/>
                <a:gd name="T4" fmla="*/ 918 w 918"/>
                <a:gd name="T5" fmla="*/ 87 h 174"/>
                <a:gd name="T6" fmla="*/ 831 w 918"/>
                <a:gd name="T7" fmla="*/ 174 h 174"/>
                <a:gd name="T8" fmla="*/ 0 w 918"/>
                <a:gd name="T9" fmla="*/ 174 h 174"/>
                <a:gd name="T10" fmla="*/ 0 w 918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174">
                  <a:moveTo>
                    <a:pt x="0" y="0"/>
                  </a:moveTo>
                  <a:lnTo>
                    <a:pt x="831" y="0"/>
                  </a:lnTo>
                  <a:lnTo>
                    <a:pt x="918" y="87"/>
                  </a:lnTo>
                  <a:lnTo>
                    <a:pt x="8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2CC45623-A689-1ABF-09A8-6AD2BAFB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" y="3441"/>
              <a:ext cx="918" cy="174"/>
            </a:xfrm>
            <a:custGeom>
              <a:avLst/>
              <a:gdLst>
                <a:gd name="T0" fmla="*/ 0 w 918"/>
                <a:gd name="T1" fmla="*/ 0 h 174"/>
                <a:gd name="T2" fmla="*/ 831 w 918"/>
                <a:gd name="T3" fmla="*/ 0 h 174"/>
                <a:gd name="T4" fmla="*/ 918 w 918"/>
                <a:gd name="T5" fmla="*/ 87 h 174"/>
                <a:gd name="T6" fmla="*/ 831 w 918"/>
                <a:gd name="T7" fmla="*/ 174 h 174"/>
                <a:gd name="T8" fmla="*/ 0 w 918"/>
                <a:gd name="T9" fmla="*/ 174 h 174"/>
                <a:gd name="T10" fmla="*/ 0 w 918"/>
                <a:gd name="T1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174">
                  <a:moveTo>
                    <a:pt x="0" y="0"/>
                  </a:moveTo>
                  <a:lnTo>
                    <a:pt x="831" y="0"/>
                  </a:lnTo>
                  <a:lnTo>
                    <a:pt x="918" y="87"/>
                  </a:lnTo>
                  <a:lnTo>
                    <a:pt x="8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172C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363F5B56-76CD-1ECD-9FA1-18BE9678A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3473"/>
              <a:ext cx="397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Upstream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EE2B66A1-20A1-160E-6D84-55E64552A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3441"/>
              <a:ext cx="982" cy="177"/>
            </a:xfrm>
            <a:custGeom>
              <a:avLst/>
              <a:gdLst>
                <a:gd name="T0" fmla="*/ 0 w 982"/>
                <a:gd name="T1" fmla="*/ 0 h 177"/>
                <a:gd name="T2" fmla="*/ 893 w 982"/>
                <a:gd name="T3" fmla="*/ 0 h 177"/>
                <a:gd name="T4" fmla="*/ 982 w 982"/>
                <a:gd name="T5" fmla="*/ 88 h 177"/>
                <a:gd name="T6" fmla="*/ 893 w 982"/>
                <a:gd name="T7" fmla="*/ 177 h 177"/>
                <a:gd name="T8" fmla="*/ 0 w 982"/>
                <a:gd name="T9" fmla="*/ 177 h 177"/>
                <a:gd name="T10" fmla="*/ 89 w 982"/>
                <a:gd name="T11" fmla="*/ 88 h 177"/>
                <a:gd name="T12" fmla="*/ 0 w 982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77">
                  <a:moveTo>
                    <a:pt x="0" y="0"/>
                  </a:moveTo>
                  <a:lnTo>
                    <a:pt x="893" y="0"/>
                  </a:lnTo>
                  <a:lnTo>
                    <a:pt x="982" y="88"/>
                  </a:lnTo>
                  <a:lnTo>
                    <a:pt x="893" y="177"/>
                  </a:lnTo>
                  <a:lnTo>
                    <a:pt x="0" y="177"/>
                  </a:lnTo>
                  <a:lnTo>
                    <a:pt x="8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5E60278A-A1B1-D7C3-2435-3DF0BB012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3441"/>
              <a:ext cx="982" cy="177"/>
            </a:xfrm>
            <a:custGeom>
              <a:avLst/>
              <a:gdLst>
                <a:gd name="T0" fmla="*/ 0 w 982"/>
                <a:gd name="T1" fmla="*/ 0 h 177"/>
                <a:gd name="T2" fmla="*/ 893 w 982"/>
                <a:gd name="T3" fmla="*/ 0 h 177"/>
                <a:gd name="T4" fmla="*/ 982 w 982"/>
                <a:gd name="T5" fmla="*/ 88 h 177"/>
                <a:gd name="T6" fmla="*/ 893 w 982"/>
                <a:gd name="T7" fmla="*/ 177 h 177"/>
                <a:gd name="T8" fmla="*/ 0 w 982"/>
                <a:gd name="T9" fmla="*/ 177 h 177"/>
                <a:gd name="T10" fmla="*/ 89 w 982"/>
                <a:gd name="T11" fmla="*/ 88 h 177"/>
                <a:gd name="T12" fmla="*/ 0 w 982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" h="177">
                  <a:moveTo>
                    <a:pt x="0" y="0"/>
                  </a:moveTo>
                  <a:lnTo>
                    <a:pt x="893" y="0"/>
                  </a:lnTo>
                  <a:lnTo>
                    <a:pt x="982" y="88"/>
                  </a:lnTo>
                  <a:lnTo>
                    <a:pt x="893" y="177"/>
                  </a:lnTo>
                  <a:lnTo>
                    <a:pt x="0" y="177"/>
                  </a:lnTo>
                  <a:lnTo>
                    <a:pt x="89" y="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172C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C0EFF8E4-0405-722F-1E06-879BAFAD4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3463"/>
              <a:ext cx="73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Your Company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C2D46D03-E529-7449-ECB1-E80BC1E76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438"/>
              <a:ext cx="1023" cy="180"/>
            </a:xfrm>
            <a:custGeom>
              <a:avLst/>
              <a:gdLst>
                <a:gd name="T0" fmla="*/ 0 w 1023"/>
                <a:gd name="T1" fmla="*/ 0 h 180"/>
                <a:gd name="T2" fmla="*/ 933 w 1023"/>
                <a:gd name="T3" fmla="*/ 0 h 180"/>
                <a:gd name="T4" fmla="*/ 1023 w 1023"/>
                <a:gd name="T5" fmla="*/ 90 h 180"/>
                <a:gd name="T6" fmla="*/ 933 w 1023"/>
                <a:gd name="T7" fmla="*/ 180 h 180"/>
                <a:gd name="T8" fmla="*/ 0 w 1023"/>
                <a:gd name="T9" fmla="*/ 180 h 180"/>
                <a:gd name="T10" fmla="*/ 90 w 1023"/>
                <a:gd name="T11" fmla="*/ 90 h 180"/>
                <a:gd name="T12" fmla="*/ 0 w 102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180">
                  <a:moveTo>
                    <a:pt x="0" y="0"/>
                  </a:moveTo>
                  <a:lnTo>
                    <a:pt x="933" y="0"/>
                  </a:lnTo>
                  <a:lnTo>
                    <a:pt x="1023" y="90"/>
                  </a:lnTo>
                  <a:lnTo>
                    <a:pt x="933" y="180"/>
                  </a:lnTo>
                  <a:lnTo>
                    <a:pt x="0" y="180"/>
                  </a:lnTo>
                  <a:lnTo>
                    <a:pt x="9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A79D9EDD-3B88-AFBE-5FF2-60412509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438"/>
              <a:ext cx="1023" cy="180"/>
            </a:xfrm>
            <a:custGeom>
              <a:avLst/>
              <a:gdLst>
                <a:gd name="T0" fmla="*/ 0 w 1023"/>
                <a:gd name="T1" fmla="*/ 0 h 180"/>
                <a:gd name="T2" fmla="*/ 933 w 1023"/>
                <a:gd name="T3" fmla="*/ 0 h 180"/>
                <a:gd name="T4" fmla="*/ 1023 w 1023"/>
                <a:gd name="T5" fmla="*/ 90 h 180"/>
                <a:gd name="T6" fmla="*/ 933 w 1023"/>
                <a:gd name="T7" fmla="*/ 180 h 180"/>
                <a:gd name="T8" fmla="*/ 0 w 1023"/>
                <a:gd name="T9" fmla="*/ 180 h 180"/>
                <a:gd name="T10" fmla="*/ 90 w 1023"/>
                <a:gd name="T11" fmla="*/ 90 h 180"/>
                <a:gd name="T12" fmla="*/ 0 w 102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180">
                  <a:moveTo>
                    <a:pt x="0" y="0"/>
                  </a:moveTo>
                  <a:lnTo>
                    <a:pt x="933" y="0"/>
                  </a:lnTo>
                  <a:lnTo>
                    <a:pt x="1023" y="90"/>
                  </a:lnTo>
                  <a:lnTo>
                    <a:pt x="933" y="180"/>
                  </a:lnTo>
                  <a:lnTo>
                    <a:pt x="0" y="180"/>
                  </a:lnTo>
                  <a:lnTo>
                    <a:pt x="90" y="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172C5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5816E014-B3DE-48C0-2269-74C8D1634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3461"/>
              <a:ext cx="63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D9D9D9"/>
                  </a:solidFill>
                  <a:effectLst/>
                  <a:latin typeface="Calibri" panose="020F0502020204030204" pitchFamily="34" charset="0"/>
                </a:rPr>
                <a:t>Downstream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00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31ACB4C-3F9A-59CA-559D-A043D110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281D38-DD29-31B9-4D40-644E587F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" y="1854433"/>
            <a:ext cx="10434638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1FEA377-FC34-6E07-804F-D398AEC412A4}"/>
              </a:ext>
            </a:extLst>
          </p:cNvPr>
          <p:cNvSpPr txBox="1">
            <a:spLocks/>
          </p:cNvSpPr>
          <p:nvPr/>
        </p:nvSpPr>
        <p:spPr>
          <a:xfrm>
            <a:off x="618786" y="723903"/>
            <a:ext cx="11655209" cy="612769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ptos" panose="020B0004020202020204" pitchFamily="34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cs typeface="Arial"/>
              </a:rPr>
              <a:t>Example: Scope 3 Greenhouse Gas Reduction </a:t>
            </a:r>
            <a:endParaRPr lang="en-US" sz="3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97D83F-C23D-4963-B077-CD9FE1B97C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0201" y="125717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buNone/>
              <a:defRPr sz="1600" spc="300">
                <a:cs typeface="Arial"/>
              </a:defRPr>
            </a:lvl1pPr>
          </a:lstStyle>
          <a:p>
            <a:pPr algn="l"/>
            <a:r>
              <a:rPr lang="en-US" b="1">
                <a:solidFill>
                  <a:schemeClr val="accent2"/>
                </a:solidFill>
              </a:rPr>
              <a:t>APPROACH TO EMISSIONS REDUCTION TARGETS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4000D8E-26E5-F92B-2D0F-6644CD6ACDF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7841" y="1392840"/>
            <a:ext cx="6122554" cy="1108796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>
                <a:ea typeface="Aptos" panose="020B0004020202020204" pitchFamily="34" charset="0"/>
                <a:cs typeface="Arial"/>
              </a:defRPr>
            </a:lvl1pPr>
            <a:lvl2pPr marL="685800" lvl="1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>
                <a:ea typeface="Aptos" panose="020B0004020202020204" pitchFamily="34" charset="0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LucidaGrande" charset="0"/>
              <a:buChar char="-"/>
              <a:defRPr b="0" i="0"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80000"/>
              <a:buFont typeface="Courier New" charset="0"/>
              <a:buChar char="o"/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890"/>
            <a:r>
              <a:rPr lang="en-US" sz="1500" dirty="0"/>
              <a:t>Companies have focused on reducing emissions in their operations (Scope 1 &amp; 2), which is within the companies’ control. Shifting focus to reduce the emissions from purchased goods and services (Scope 3) is a relatively new endeavor.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B131B-1A90-1876-9ED1-80861FB2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754" y="1463386"/>
            <a:ext cx="3876675" cy="539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48D8B-0DE2-9145-88F1-34011C297B07}"/>
              </a:ext>
            </a:extLst>
          </p:cNvPr>
          <p:cNvSpPr txBox="1"/>
          <p:nvPr/>
        </p:nvSpPr>
        <p:spPr>
          <a:xfrm rot="-1200000">
            <a:off x="5821085" y="3976893"/>
            <a:ext cx="116175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EXAMPLE</a:t>
            </a:r>
          </a:p>
        </p:txBody>
      </p:sp>
      <p:pic>
        <p:nvPicPr>
          <p:cNvPr id="9" name="Picture 8" descr="A graph showing the amount of gas emissions&#10;&#10;AI-generated content may be incorrect.">
            <a:extLst>
              <a:ext uri="{FF2B5EF4-FFF2-40B4-BE49-F238E27FC236}">
                <a16:creationId xmlns:a16="http://schemas.microsoft.com/office/drawing/2014/main" id="{95A5ECDB-3F2D-D379-2E8B-6E740CB1E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2" y="2930876"/>
            <a:ext cx="7354752" cy="3605131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CD5D5DE3-E84A-88D6-347B-C5847268F307}"/>
              </a:ext>
            </a:extLst>
          </p:cNvPr>
          <p:cNvSpPr/>
          <p:nvPr/>
        </p:nvSpPr>
        <p:spPr>
          <a:xfrm>
            <a:off x="3721210" y="3935896"/>
            <a:ext cx="2186609" cy="1152939"/>
          </a:xfrm>
          <a:prstGeom prst="borderCallout1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Addressing scope 3, the biggest portion of emissions, requires supplier engagement</a:t>
            </a:r>
          </a:p>
        </p:txBody>
      </p:sp>
    </p:spTree>
    <p:extLst>
      <p:ext uri="{BB962C8B-B14F-4D97-AF65-F5344CB8AC3E}">
        <p14:creationId xmlns:p14="http://schemas.microsoft.com/office/powerpoint/2010/main" val="345514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714F7-5684-D430-B3DF-61D307D3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impact on your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D31E7-CAB6-5C25-4B95-E1FD04FD8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Understanding and reporting out on key metrics can provide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Improved collaboration and relationships with customers</a:t>
            </a:r>
          </a:p>
          <a:p>
            <a:r>
              <a:rPr lang="en-US" dirty="0"/>
              <a:t>Identification of profitability improvements – lower operating costs</a:t>
            </a:r>
          </a:p>
          <a:p>
            <a:r>
              <a:rPr lang="en-US" dirty="0"/>
              <a:t>Improved ESG Ratings – better investor access</a:t>
            </a:r>
          </a:p>
          <a:p>
            <a:r>
              <a:rPr lang="en-US" dirty="0"/>
              <a:t>Brand Value &amp; Customer Loyalty</a:t>
            </a:r>
          </a:p>
          <a:p>
            <a:r>
              <a:rPr lang="en-US" dirty="0"/>
              <a:t>Risk mitigation against carbon pricing</a:t>
            </a:r>
          </a:p>
          <a:p>
            <a:r>
              <a:rPr lang="en-US" dirty="0"/>
              <a:t>Carbon credits and tax incentives</a:t>
            </a:r>
          </a:p>
        </p:txBody>
      </p:sp>
    </p:spTree>
    <p:extLst>
      <p:ext uri="{BB962C8B-B14F-4D97-AF65-F5344CB8AC3E}">
        <p14:creationId xmlns:p14="http://schemas.microsoft.com/office/powerpoint/2010/main" val="128233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00DC6-38BA-E97B-9E0A-862A2957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456174" cy="1009651"/>
          </a:xfrm>
        </p:spPr>
        <p:txBody>
          <a:bodyPr/>
          <a:lstStyle/>
          <a:p>
            <a:r>
              <a:rPr lang="en-US" dirty="0"/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7AB90-C347-D608-6378-8CD536B1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your infrastructure for your value chain to begin your journey on having accurate data</a:t>
            </a:r>
          </a:p>
          <a:p>
            <a:r>
              <a:rPr lang="en-US" dirty="0"/>
              <a:t>Understand the importance of answering and engaging with your customers</a:t>
            </a:r>
          </a:p>
          <a:p>
            <a:r>
              <a:rPr lang="en-US" dirty="0"/>
              <a:t>Engage with peers, councils, and advisors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0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EB564-29F5-A464-4A10-5C579D3C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9" y="1178292"/>
            <a:ext cx="10515600" cy="1009651"/>
          </a:xfrm>
        </p:spPr>
        <p:txBody>
          <a:bodyPr/>
          <a:lstStyle/>
          <a:p>
            <a:r>
              <a:rPr lang="en-US" dirty="0"/>
              <a:t>Appendix – Additional Resources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5028E-C000-E0FB-80C2-06446E29D1E6}"/>
              </a:ext>
            </a:extLst>
          </p:cNvPr>
          <p:cNvSpPr txBox="1"/>
          <p:nvPr/>
        </p:nvSpPr>
        <p:spPr>
          <a:xfrm>
            <a:off x="2399962" y="3612782"/>
            <a:ext cx="9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MEMA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05FC0-3DF2-F125-31F1-6EE691110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71725"/>
            <a:ext cx="4038600" cy="1057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D84EDA-0C23-9315-0AB1-1BFFBC23DAE1}"/>
              </a:ext>
            </a:extLst>
          </p:cNvPr>
          <p:cNvSpPr txBox="1"/>
          <p:nvPr/>
        </p:nvSpPr>
        <p:spPr>
          <a:xfrm>
            <a:off x="8413170" y="5421547"/>
            <a:ext cx="873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AIAG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BBB745-D724-50FD-2EA6-5251E9DDC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953" y="3978593"/>
            <a:ext cx="3362325" cy="1333500"/>
          </a:xfrm>
          <a:prstGeom prst="rect">
            <a:avLst/>
          </a:prstGeom>
        </p:spPr>
      </p:pic>
      <p:pic>
        <p:nvPicPr>
          <p:cNvPr id="1026" name="Picture 2" descr="Drive Sustainability">
            <a:extLst>
              <a:ext uri="{FF2B5EF4-FFF2-40B4-BE49-F238E27FC236}">
                <a16:creationId xmlns:a16="http://schemas.microsoft.com/office/drawing/2014/main" id="{BEFA0DEF-198C-5B07-2AE7-5E6779E5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79" y="4214191"/>
            <a:ext cx="3057817" cy="8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1573F-5658-98F2-AE9B-A48B69272F40}"/>
              </a:ext>
            </a:extLst>
          </p:cNvPr>
          <p:cNvSpPr txBox="1"/>
          <p:nvPr/>
        </p:nvSpPr>
        <p:spPr>
          <a:xfrm>
            <a:off x="1893659" y="5421547"/>
            <a:ext cx="2158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7"/>
              </a:rPr>
              <a:t>Drive Sustainability</a:t>
            </a:r>
            <a:endParaRPr lang="en-US" dirty="0"/>
          </a:p>
        </p:txBody>
      </p:sp>
      <p:pic>
        <p:nvPicPr>
          <p:cNvPr id="1028" name="Picture 4" descr="Suppliers Partnership for the Environment">
            <a:extLst>
              <a:ext uri="{FF2B5EF4-FFF2-40B4-BE49-F238E27FC236}">
                <a16:creationId xmlns:a16="http://schemas.microsoft.com/office/drawing/2014/main" id="{3F0BA553-FAC0-BD46-25FE-128E1619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91" y="2547937"/>
            <a:ext cx="3905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2D6106-63DB-BAF1-A885-FB578FFCA212}"/>
              </a:ext>
            </a:extLst>
          </p:cNvPr>
          <p:cNvSpPr txBox="1"/>
          <p:nvPr/>
        </p:nvSpPr>
        <p:spPr>
          <a:xfrm>
            <a:off x="8281080" y="3468744"/>
            <a:ext cx="9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9"/>
              </a:rPr>
              <a:t>SP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A5662-DDEC-90AE-5F33-BBB03076EE3F}"/>
              </a:ext>
            </a:extLst>
          </p:cNvPr>
          <p:cNvSpPr txBox="1"/>
          <p:nvPr/>
        </p:nvSpPr>
        <p:spPr>
          <a:xfrm>
            <a:off x="784568" y="6135931"/>
            <a:ext cx="1018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Examples of automotive industry trade associations offering resources to support sustainability.</a:t>
            </a:r>
          </a:p>
        </p:txBody>
      </p:sp>
    </p:spTree>
    <p:extLst>
      <p:ext uri="{BB962C8B-B14F-4D97-AF65-F5344CB8AC3E}">
        <p14:creationId xmlns:p14="http://schemas.microsoft.com/office/powerpoint/2010/main" val="385071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 Template Case Study" id="{C65534E9-EF9E-4F1D-BBA3-72752AA5C089}" vid="{D615DA97-1C32-4B82-867F-E2085B24A988}"/>
    </a:ext>
  </a:extLst>
</a:theme>
</file>

<file path=ppt/theme/theme3.xml><?xml version="1.0" encoding="utf-8"?>
<a:theme xmlns:a="http://schemas.openxmlformats.org/drawingml/2006/main" name="Cummins 2024">
  <a:themeElements>
    <a:clrScheme name="85% CYAN">
      <a:dk1>
        <a:srgbClr val="000000"/>
      </a:dk1>
      <a:lt1>
        <a:srgbClr val="FFFFFF"/>
      </a:lt1>
      <a:dk2>
        <a:srgbClr val="5E5E5E"/>
      </a:dk2>
      <a:lt2>
        <a:srgbClr val="FFFFFF"/>
      </a:lt2>
      <a:accent1>
        <a:srgbClr val="5E5E5E"/>
      </a:accent1>
      <a:accent2>
        <a:srgbClr val="D9281C"/>
      </a:accent2>
      <a:accent3>
        <a:srgbClr val="55A1D3"/>
      </a:accent3>
      <a:accent4>
        <a:srgbClr val="30A566"/>
      </a:accent4>
      <a:accent5>
        <a:srgbClr val="F1C193"/>
      </a:accent5>
      <a:accent6>
        <a:srgbClr val="143C3E"/>
      </a:accent6>
      <a:hlink>
        <a:srgbClr val="0563C1"/>
      </a:hlink>
      <a:folHlink>
        <a:srgbClr val="001F5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B81AECCA-E00B-E843-B7FA-E1E721274D23}" vid="{D9146B97-1570-9F41-B9C6-D0866FBB640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483</Words>
  <Application>Microsoft Office PowerPoint</Application>
  <PresentationFormat>Widescreen</PresentationFormat>
  <Paragraphs>102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Wingdings</vt:lpstr>
      <vt:lpstr>Arial</vt:lpstr>
      <vt:lpstr>Poppins Medium</vt:lpstr>
      <vt:lpstr>LucidaGrande</vt:lpstr>
      <vt:lpstr>Aptos Display</vt:lpstr>
      <vt:lpstr>Calibri</vt:lpstr>
      <vt:lpstr>Poppins Bold</vt:lpstr>
      <vt:lpstr>Courier New</vt:lpstr>
      <vt:lpstr>Aptos</vt:lpstr>
      <vt:lpstr>Gill Sans</vt:lpstr>
      <vt:lpstr>Office Theme</vt:lpstr>
      <vt:lpstr>1_Office Theme</vt:lpstr>
      <vt:lpstr>Cummins 2024</vt:lpstr>
      <vt:lpstr>PowerPoint Presentation</vt:lpstr>
      <vt:lpstr>Agenda</vt:lpstr>
      <vt:lpstr>Why we are here…</vt:lpstr>
      <vt:lpstr>How the landscape has evolved</vt:lpstr>
      <vt:lpstr>Requests</vt:lpstr>
      <vt:lpstr>APPROACH TO EMISSIONS REDUCTION TARGETS</vt:lpstr>
      <vt:lpstr>Positive impact on your business</vt:lpstr>
      <vt:lpstr>Take Action</vt:lpstr>
      <vt:lpstr>Appendix – Additional Resources </vt:lpstr>
      <vt:lpstr>Appendix – Additional Resources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Kellen Mahoney</cp:lastModifiedBy>
  <cp:revision>5</cp:revision>
  <dcterms:created xsi:type="dcterms:W3CDTF">2025-04-16T00:21:07Z</dcterms:created>
  <dcterms:modified xsi:type="dcterms:W3CDTF">2025-06-17T13:22:57Z</dcterms:modified>
</cp:coreProperties>
</file>